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89" r:id="rId2"/>
    <p:sldId id="257" r:id="rId3"/>
    <p:sldId id="258" r:id="rId4"/>
    <p:sldId id="290" r:id="rId5"/>
    <p:sldId id="259" r:id="rId6"/>
    <p:sldId id="260" r:id="rId7"/>
    <p:sldId id="261" r:id="rId8"/>
    <p:sldId id="262" r:id="rId9"/>
    <p:sldId id="263" r:id="rId10"/>
    <p:sldId id="297" r:id="rId11"/>
    <p:sldId id="264" r:id="rId12"/>
    <p:sldId id="296" r:id="rId13"/>
    <p:sldId id="265" r:id="rId14"/>
    <p:sldId id="266" r:id="rId15"/>
    <p:sldId id="267" r:id="rId16"/>
    <p:sldId id="268" r:id="rId17"/>
    <p:sldId id="269" r:id="rId18"/>
    <p:sldId id="270" r:id="rId19"/>
    <p:sldId id="271" r:id="rId20"/>
    <p:sldId id="291" r:id="rId21"/>
    <p:sldId id="272" r:id="rId22"/>
    <p:sldId id="273" r:id="rId23"/>
    <p:sldId id="274" r:id="rId24"/>
    <p:sldId id="275" r:id="rId25"/>
    <p:sldId id="276" r:id="rId26"/>
    <p:sldId id="278" r:id="rId27"/>
    <p:sldId id="292" r:id="rId28"/>
    <p:sldId id="279" r:id="rId29"/>
    <p:sldId id="293" r:id="rId30"/>
    <p:sldId id="280" r:id="rId31"/>
    <p:sldId id="281" r:id="rId32"/>
    <p:sldId id="282" r:id="rId33"/>
    <p:sldId id="294" r:id="rId34"/>
    <p:sldId id="283" r:id="rId35"/>
    <p:sldId id="284" r:id="rId36"/>
    <p:sldId id="285" r:id="rId37"/>
    <p:sldId id="295" r:id="rId38"/>
    <p:sldId id="286" r:id="rId39"/>
    <p:sldId id="287" r:id="rId40"/>
    <p:sldId id="288" r:id="rId4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0"/>
  </p:normalViewPr>
  <p:slideViewPr>
    <p:cSldViewPr>
      <p:cViewPr>
        <p:scale>
          <a:sx n="90" d="100"/>
          <a:sy n="90" d="100"/>
        </p:scale>
        <p:origin x="-846" y="3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E1098B-D3F1-403E-9F04-4AF478F5AD1A}"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tr-TR"/>
        </a:p>
      </dgm:t>
    </dgm:pt>
    <dgm:pt modelId="{3A181E6E-EB4D-4150-B1AF-403152226EB3}">
      <dgm:prSet phldrT="[Metin]"/>
      <dgm:spPr/>
      <dgm:t>
        <a:bodyPr/>
        <a:lstStyle/>
        <a:p>
          <a:r>
            <a:rPr lang="tr-TR" b="1" dirty="0" smtClean="0">
              <a:solidFill>
                <a:schemeClr val="tx1"/>
              </a:solidFill>
              <a:latin typeface="Comic Sans MS" pitchFamily="66" charset="0"/>
            </a:rPr>
            <a:t>DİKSİYON</a:t>
          </a:r>
          <a:endParaRPr lang="tr-TR" b="1" dirty="0">
            <a:solidFill>
              <a:schemeClr val="tx1"/>
            </a:solidFill>
            <a:latin typeface="Comic Sans MS" pitchFamily="66" charset="0"/>
          </a:endParaRPr>
        </a:p>
      </dgm:t>
    </dgm:pt>
    <dgm:pt modelId="{38D1AC4F-F5B6-476B-9DF6-0F3B49B1F94F}" type="parTrans" cxnId="{87A51B18-C203-4269-88FA-2831191843F4}">
      <dgm:prSet/>
      <dgm:spPr/>
      <dgm:t>
        <a:bodyPr/>
        <a:lstStyle/>
        <a:p>
          <a:endParaRPr lang="tr-TR"/>
        </a:p>
      </dgm:t>
    </dgm:pt>
    <dgm:pt modelId="{7A105D1F-483D-4D55-B9E6-992CD62BE088}" type="sibTrans" cxnId="{87A51B18-C203-4269-88FA-2831191843F4}">
      <dgm:prSet/>
      <dgm:spPr/>
      <dgm:t>
        <a:bodyPr/>
        <a:lstStyle/>
        <a:p>
          <a:endParaRPr lang="tr-TR"/>
        </a:p>
      </dgm:t>
    </dgm:pt>
    <dgm:pt modelId="{6704854A-1A76-44E2-8A41-7B4024452FE7}">
      <dgm:prSet phldrT="[Metin]" custT="1"/>
      <dgm:spPr/>
      <dgm:t>
        <a:bodyPr/>
        <a:lstStyle/>
        <a:p>
          <a:r>
            <a:rPr lang="tr-TR" sz="2400" b="1" dirty="0" smtClean="0">
              <a:latin typeface="Comic Sans MS" pitchFamily="66" charset="0"/>
            </a:rPr>
            <a:t>Boğumlama</a:t>
          </a:r>
          <a:endParaRPr lang="tr-TR" sz="2400" b="1" dirty="0">
            <a:latin typeface="Comic Sans MS" pitchFamily="66" charset="0"/>
          </a:endParaRPr>
        </a:p>
      </dgm:t>
    </dgm:pt>
    <dgm:pt modelId="{AA214B35-EEF4-4B46-9616-C239CA707027}" type="parTrans" cxnId="{5C5D27FF-644B-4E66-BCC3-7B89D0F0713A}">
      <dgm:prSet/>
      <dgm:spPr/>
      <dgm:t>
        <a:bodyPr/>
        <a:lstStyle/>
        <a:p>
          <a:endParaRPr lang="tr-TR"/>
        </a:p>
      </dgm:t>
    </dgm:pt>
    <dgm:pt modelId="{54BCFB67-1924-42B6-A357-218043518503}" type="sibTrans" cxnId="{5C5D27FF-644B-4E66-BCC3-7B89D0F0713A}">
      <dgm:prSet/>
      <dgm:spPr/>
      <dgm:t>
        <a:bodyPr/>
        <a:lstStyle/>
        <a:p>
          <a:endParaRPr lang="tr-TR"/>
        </a:p>
      </dgm:t>
    </dgm:pt>
    <dgm:pt modelId="{A6EDB3D3-3C64-4DB0-8A26-69F902D4613A}">
      <dgm:prSet phldrT="[Metin]" custT="1"/>
      <dgm:spPr/>
      <dgm:t>
        <a:bodyPr/>
        <a:lstStyle/>
        <a:p>
          <a:r>
            <a:rPr lang="tr-TR" sz="2400" b="1" dirty="0" smtClean="0">
              <a:latin typeface="Comic Sans MS" pitchFamily="66" charset="0"/>
            </a:rPr>
            <a:t>Vurgu</a:t>
          </a:r>
          <a:endParaRPr lang="tr-TR" sz="2400" b="1" dirty="0">
            <a:latin typeface="Comic Sans MS" pitchFamily="66" charset="0"/>
          </a:endParaRPr>
        </a:p>
      </dgm:t>
    </dgm:pt>
    <dgm:pt modelId="{3AB5A9FB-7E51-447E-B556-856322139C42}" type="parTrans" cxnId="{1E54BCFA-2434-4EAC-B6CC-EF4C795D0832}">
      <dgm:prSet/>
      <dgm:spPr/>
      <dgm:t>
        <a:bodyPr/>
        <a:lstStyle/>
        <a:p>
          <a:endParaRPr lang="tr-TR"/>
        </a:p>
      </dgm:t>
    </dgm:pt>
    <dgm:pt modelId="{EA3C04A3-C5DC-4FED-A66D-E4A85ACF940D}" type="sibTrans" cxnId="{1E54BCFA-2434-4EAC-B6CC-EF4C795D0832}">
      <dgm:prSet/>
      <dgm:spPr/>
      <dgm:t>
        <a:bodyPr/>
        <a:lstStyle/>
        <a:p>
          <a:endParaRPr lang="tr-TR"/>
        </a:p>
      </dgm:t>
    </dgm:pt>
    <dgm:pt modelId="{C6754758-A520-40FA-A4DA-C1D6E7C68427}">
      <dgm:prSet phldrT="[Metin]" custT="1"/>
      <dgm:spPr/>
      <dgm:t>
        <a:bodyPr/>
        <a:lstStyle/>
        <a:p>
          <a:r>
            <a:rPr lang="tr-TR" sz="2400" b="1" dirty="0" smtClean="0">
              <a:latin typeface="Comic Sans MS" pitchFamily="66" charset="0"/>
            </a:rPr>
            <a:t>Tonlama</a:t>
          </a:r>
          <a:endParaRPr lang="tr-TR" sz="2400" b="1" dirty="0">
            <a:latin typeface="Comic Sans MS" pitchFamily="66" charset="0"/>
          </a:endParaRPr>
        </a:p>
      </dgm:t>
    </dgm:pt>
    <dgm:pt modelId="{DC60F924-DC17-47C9-ABF9-17E624A60FFB}" type="parTrans" cxnId="{2E87AAD5-5B03-4668-81BB-8C9F1DBE6ECF}">
      <dgm:prSet/>
      <dgm:spPr/>
      <dgm:t>
        <a:bodyPr/>
        <a:lstStyle/>
        <a:p>
          <a:endParaRPr lang="tr-TR"/>
        </a:p>
      </dgm:t>
    </dgm:pt>
    <dgm:pt modelId="{21A84DB7-8FF2-446C-AD15-E50ED5E53FC0}" type="sibTrans" cxnId="{2E87AAD5-5B03-4668-81BB-8C9F1DBE6ECF}">
      <dgm:prSet/>
      <dgm:spPr/>
      <dgm:t>
        <a:bodyPr/>
        <a:lstStyle/>
        <a:p>
          <a:endParaRPr lang="tr-TR"/>
        </a:p>
      </dgm:t>
    </dgm:pt>
    <dgm:pt modelId="{5DD600F7-F8B0-4BB2-93C4-293F176D9D85}">
      <dgm:prSet phldrT="[Metin]" custT="1"/>
      <dgm:spPr/>
      <dgm:t>
        <a:bodyPr/>
        <a:lstStyle/>
        <a:p>
          <a:r>
            <a:rPr lang="tr-TR" sz="2400" b="1" dirty="0" smtClean="0">
              <a:latin typeface="Comic Sans MS" pitchFamily="66" charset="0"/>
            </a:rPr>
            <a:t>Durak</a:t>
          </a:r>
          <a:endParaRPr lang="tr-TR" sz="2400" b="1" dirty="0">
            <a:latin typeface="Comic Sans MS" pitchFamily="66" charset="0"/>
          </a:endParaRPr>
        </a:p>
      </dgm:t>
    </dgm:pt>
    <dgm:pt modelId="{1AD06A4A-75FD-4F0E-AEA7-B6B4E3DE2901}" type="parTrans" cxnId="{990F5B96-2D0C-4E02-AD43-299256DFC9AA}">
      <dgm:prSet/>
      <dgm:spPr/>
      <dgm:t>
        <a:bodyPr/>
        <a:lstStyle/>
        <a:p>
          <a:endParaRPr lang="tr-TR"/>
        </a:p>
      </dgm:t>
    </dgm:pt>
    <dgm:pt modelId="{565EBF30-7996-4667-8184-F60632CBB20C}" type="sibTrans" cxnId="{990F5B96-2D0C-4E02-AD43-299256DFC9AA}">
      <dgm:prSet/>
      <dgm:spPr/>
      <dgm:t>
        <a:bodyPr/>
        <a:lstStyle/>
        <a:p>
          <a:endParaRPr lang="tr-TR"/>
        </a:p>
      </dgm:t>
    </dgm:pt>
    <dgm:pt modelId="{F9FDDACF-2421-4120-8DA3-7DE3D528C91A}">
      <dgm:prSet phldrT="[Metin]" custT="1"/>
      <dgm:spPr/>
      <dgm:t>
        <a:bodyPr/>
        <a:lstStyle/>
        <a:p>
          <a:r>
            <a:rPr lang="tr-TR" sz="2400" b="1" dirty="0" smtClean="0">
              <a:latin typeface="Comic Sans MS" pitchFamily="66" charset="0"/>
            </a:rPr>
            <a:t>Ulama</a:t>
          </a:r>
          <a:endParaRPr lang="tr-TR" sz="2400" b="1" dirty="0">
            <a:latin typeface="Comic Sans MS" pitchFamily="66" charset="0"/>
          </a:endParaRPr>
        </a:p>
      </dgm:t>
    </dgm:pt>
    <dgm:pt modelId="{E2A158E0-2A69-4F55-870E-E69C30EC4EEC}" type="parTrans" cxnId="{5989D438-55D2-48ED-BB9A-A623BCE027B5}">
      <dgm:prSet/>
      <dgm:spPr/>
      <dgm:t>
        <a:bodyPr/>
        <a:lstStyle/>
        <a:p>
          <a:endParaRPr lang="tr-TR"/>
        </a:p>
      </dgm:t>
    </dgm:pt>
    <dgm:pt modelId="{FBD26897-08FA-4A30-BBD4-BB4AC00E3277}" type="sibTrans" cxnId="{5989D438-55D2-48ED-BB9A-A623BCE027B5}">
      <dgm:prSet/>
      <dgm:spPr/>
      <dgm:t>
        <a:bodyPr/>
        <a:lstStyle/>
        <a:p>
          <a:endParaRPr lang="tr-TR"/>
        </a:p>
      </dgm:t>
    </dgm:pt>
    <dgm:pt modelId="{EED8ACF8-AD13-45BD-9875-3C8713F7546A}">
      <dgm:prSet phldrT="[Metin]" custT="1"/>
      <dgm:spPr/>
      <dgm:t>
        <a:bodyPr/>
        <a:lstStyle/>
        <a:p>
          <a:r>
            <a:rPr lang="tr-TR" sz="2400" b="1" dirty="0" smtClean="0">
              <a:latin typeface="Comic Sans MS" pitchFamily="66" charset="0"/>
            </a:rPr>
            <a:t>Ezgi</a:t>
          </a:r>
          <a:endParaRPr lang="tr-TR" sz="2400" b="1" dirty="0">
            <a:latin typeface="Comic Sans MS" pitchFamily="66" charset="0"/>
          </a:endParaRPr>
        </a:p>
      </dgm:t>
    </dgm:pt>
    <dgm:pt modelId="{2EA79EF0-1A47-451A-8CE5-B2B09F1E80C7}" type="parTrans" cxnId="{0305B7CC-AB8B-4ECA-BF9E-2B482FCB3ADB}">
      <dgm:prSet/>
      <dgm:spPr/>
      <dgm:t>
        <a:bodyPr/>
        <a:lstStyle/>
        <a:p>
          <a:endParaRPr lang="tr-TR"/>
        </a:p>
      </dgm:t>
    </dgm:pt>
    <dgm:pt modelId="{5E1CB72D-44E6-4E34-AD9B-D21673884AB7}" type="sibTrans" cxnId="{0305B7CC-AB8B-4ECA-BF9E-2B482FCB3ADB}">
      <dgm:prSet/>
      <dgm:spPr/>
      <dgm:t>
        <a:bodyPr/>
        <a:lstStyle/>
        <a:p>
          <a:endParaRPr lang="tr-TR"/>
        </a:p>
      </dgm:t>
    </dgm:pt>
    <dgm:pt modelId="{32298980-30C7-4DB0-98D5-CAEFF80F7205}" type="pres">
      <dgm:prSet presAssocID="{ABE1098B-D3F1-403E-9F04-4AF478F5AD1A}" presName="composite" presStyleCnt="0">
        <dgm:presLayoutVars>
          <dgm:chMax val="1"/>
          <dgm:dir/>
          <dgm:resizeHandles val="exact"/>
        </dgm:presLayoutVars>
      </dgm:prSet>
      <dgm:spPr/>
      <dgm:t>
        <a:bodyPr/>
        <a:lstStyle/>
        <a:p>
          <a:endParaRPr lang="tr-TR"/>
        </a:p>
      </dgm:t>
    </dgm:pt>
    <dgm:pt modelId="{75D6CCCE-19D8-4490-85D5-22688838B095}" type="pres">
      <dgm:prSet presAssocID="{3A181E6E-EB4D-4150-B1AF-403152226EB3}" presName="roof" presStyleLbl="dkBgShp" presStyleIdx="0" presStyleCnt="2"/>
      <dgm:spPr/>
      <dgm:t>
        <a:bodyPr/>
        <a:lstStyle/>
        <a:p>
          <a:endParaRPr lang="tr-TR"/>
        </a:p>
      </dgm:t>
    </dgm:pt>
    <dgm:pt modelId="{6308A6C0-8DD6-4F8C-BE38-3AAD38DDB8C8}" type="pres">
      <dgm:prSet presAssocID="{3A181E6E-EB4D-4150-B1AF-403152226EB3}" presName="pillars" presStyleCnt="0"/>
      <dgm:spPr/>
    </dgm:pt>
    <dgm:pt modelId="{5923C47E-BBC4-46A8-979B-257E382ED712}" type="pres">
      <dgm:prSet presAssocID="{3A181E6E-EB4D-4150-B1AF-403152226EB3}" presName="pillar1" presStyleLbl="node1" presStyleIdx="0" presStyleCnt="6" custScaleX="129660">
        <dgm:presLayoutVars>
          <dgm:bulletEnabled val="1"/>
        </dgm:presLayoutVars>
      </dgm:prSet>
      <dgm:spPr/>
      <dgm:t>
        <a:bodyPr/>
        <a:lstStyle/>
        <a:p>
          <a:endParaRPr lang="tr-TR"/>
        </a:p>
      </dgm:t>
    </dgm:pt>
    <dgm:pt modelId="{FB0D4CA6-A227-4F50-9DA4-78CAE744987A}" type="pres">
      <dgm:prSet presAssocID="{A6EDB3D3-3C64-4DB0-8A26-69F902D4613A}" presName="pillarX" presStyleLbl="node1" presStyleIdx="1" presStyleCnt="6" custScaleX="70617">
        <dgm:presLayoutVars>
          <dgm:bulletEnabled val="1"/>
        </dgm:presLayoutVars>
      </dgm:prSet>
      <dgm:spPr/>
      <dgm:t>
        <a:bodyPr/>
        <a:lstStyle/>
        <a:p>
          <a:endParaRPr lang="tr-TR"/>
        </a:p>
      </dgm:t>
    </dgm:pt>
    <dgm:pt modelId="{842B7BEF-BA52-49B1-AA5E-8B429CD24CE0}" type="pres">
      <dgm:prSet presAssocID="{C6754758-A520-40FA-A4DA-C1D6E7C68427}" presName="pillarX" presStyleLbl="node1" presStyleIdx="2" presStyleCnt="6" custScaleX="103780">
        <dgm:presLayoutVars>
          <dgm:bulletEnabled val="1"/>
        </dgm:presLayoutVars>
      </dgm:prSet>
      <dgm:spPr/>
      <dgm:t>
        <a:bodyPr/>
        <a:lstStyle/>
        <a:p>
          <a:endParaRPr lang="tr-TR"/>
        </a:p>
      </dgm:t>
    </dgm:pt>
    <dgm:pt modelId="{CEC45BCB-E892-4390-B973-521F482C71A2}" type="pres">
      <dgm:prSet presAssocID="{5DD600F7-F8B0-4BB2-93C4-293F176D9D85}" presName="pillarX" presStyleLbl="node1" presStyleIdx="3" presStyleCnt="6" custScaleX="80997">
        <dgm:presLayoutVars>
          <dgm:bulletEnabled val="1"/>
        </dgm:presLayoutVars>
      </dgm:prSet>
      <dgm:spPr/>
      <dgm:t>
        <a:bodyPr/>
        <a:lstStyle/>
        <a:p>
          <a:endParaRPr lang="tr-TR"/>
        </a:p>
      </dgm:t>
    </dgm:pt>
    <dgm:pt modelId="{5D707C1C-C5A2-403D-A4C0-D27C477A99F3}" type="pres">
      <dgm:prSet presAssocID="{F9FDDACF-2421-4120-8DA3-7DE3D528C91A}" presName="pillarX" presStyleLbl="node1" presStyleIdx="4" presStyleCnt="6" custScaleX="98357">
        <dgm:presLayoutVars>
          <dgm:bulletEnabled val="1"/>
        </dgm:presLayoutVars>
      </dgm:prSet>
      <dgm:spPr/>
      <dgm:t>
        <a:bodyPr/>
        <a:lstStyle/>
        <a:p>
          <a:endParaRPr lang="tr-TR"/>
        </a:p>
      </dgm:t>
    </dgm:pt>
    <dgm:pt modelId="{17724CD9-0A09-4C52-B766-DD784BC11F14}" type="pres">
      <dgm:prSet presAssocID="{EED8ACF8-AD13-45BD-9875-3C8713F7546A}" presName="pillarX" presStyleLbl="node1" presStyleIdx="5" presStyleCnt="6" custScaleX="72711">
        <dgm:presLayoutVars>
          <dgm:bulletEnabled val="1"/>
        </dgm:presLayoutVars>
      </dgm:prSet>
      <dgm:spPr/>
      <dgm:t>
        <a:bodyPr/>
        <a:lstStyle/>
        <a:p>
          <a:endParaRPr lang="tr-TR"/>
        </a:p>
      </dgm:t>
    </dgm:pt>
    <dgm:pt modelId="{011C4ECD-84E3-4D09-B2B9-2713E8E4E6D1}" type="pres">
      <dgm:prSet presAssocID="{3A181E6E-EB4D-4150-B1AF-403152226EB3}" presName="base" presStyleLbl="dkBgShp" presStyleIdx="1" presStyleCnt="2"/>
      <dgm:spPr/>
    </dgm:pt>
  </dgm:ptLst>
  <dgm:cxnLst>
    <dgm:cxn modelId="{2E87AAD5-5B03-4668-81BB-8C9F1DBE6ECF}" srcId="{3A181E6E-EB4D-4150-B1AF-403152226EB3}" destId="{C6754758-A520-40FA-A4DA-C1D6E7C68427}" srcOrd="2" destOrd="0" parTransId="{DC60F924-DC17-47C9-ABF9-17E624A60FFB}" sibTransId="{21A84DB7-8FF2-446C-AD15-E50ED5E53FC0}"/>
    <dgm:cxn modelId="{A6EE452F-9FCE-4713-A8DF-5C87EE2A22F2}" type="presOf" srcId="{6704854A-1A76-44E2-8A41-7B4024452FE7}" destId="{5923C47E-BBC4-46A8-979B-257E382ED712}" srcOrd="0" destOrd="0" presId="urn:microsoft.com/office/officeart/2005/8/layout/hList3"/>
    <dgm:cxn modelId="{0305B7CC-AB8B-4ECA-BF9E-2B482FCB3ADB}" srcId="{3A181E6E-EB4D-4150-B1AF-403152226EB3}" destId="{EED8ACF8-AD13-45BD-9875-3C8713F7546A}" srcOrd="5" destOrd="0" parTransId="{2EA79EF0-1A47-451A-8CE5-B2B09F1E80C7}" sibTransId="{5E1CB72D-44E6-4E34-AD9B-D21673884AB7}"/>
    <dgm:cxn modelId="{990F5B96-2D0C-4E02-AD43-299256DFC9AA}" srcId="{3A181E6E-EB4D-4150-B1AF-403152226EB3}" destId="{5DD600F7-F8B0-4BB2-93C4-293F176D9D85}" srcOrd="3" destOrd="0" parTransId="{1AD06A4A-75FD-4F0E-AEA7-B6B4E3DE2901}" sibTransId="{565EBF30-7996-4667-8184-F60632CBB20C}"/>
    <dgm:cxn modelId="{1E54BCFA-2434-4EAC-B6CC-EF4C795D0832}" srcId="{3A181E6E-EB4D-4150-B1AF-403152226EB3}" destId="{A6EDB3D3-3C64-4DB0-8A26-69F902D4613A}" srcOrd="1" destOrd="0" parTransId="{3AB5A9FB-7E51-447E-B556-856322139C42}" sibTransId="{EA3C04A3-C5DC-4FED-A66D-E4A85ACF940D}"/>
    <dgm:cxn modelId="{C44DF0F9-00AB-409E-955C-E39F9F268529}" type="presOf" srcId="{ABE1098B-D3F1-403E-9F04-4AF478F5AD1A}" destId="{32298980-30C7-4DB0-98D5-CAEFF80F7205}" srcOrd="0" destOrd="0" presId="urn:microsoft.com/office/officeart/2005/8/layout/hList3"/>
    <dgm:cxn modelId="{AE1670A7-9893-4B00-89D2-2CE132E0660E}" type="presOf" srcId="{A6EDB3D3-3C64-4DB0-8A26-69F902D4613A}" destId="{FB0D4CA6-A227-4F50-9DA4-78CAE744987A}" srcOrd="0" destOrd="0" presId="urn:microsoft.com/office/officeart/2005/8/layout/hList3"/>
    <dgm:cxn modelId="{0016D130-4A2A-458B-9DA3-EB8ACAB4B178}" type="presOf" srcId="{EED8ACF8-AD13-45BD-9875-3C8713F7546A}" destId="{17724CD9-0A09-4C52-B766-DD784BC11F14}" srcOrd="0" destOrd="0" presId="urn:microsoft.com/office/officeart/2005/8/layout/hList3"/>
    <dgm:cxn modelId="{87A51B18-C203-4269-88FA-2831191843F4}" srcId="{ABE1098B-D3F1-403E-9F04-4AF478F5AD1A}" destId="{3A181E6E-EB4D-4150-B1AF-403152226EB3}" srcOrd="0" destOrd="0" parTransId="{38D1AC4F-F5B6-476B-9DF6-0F3B49B1F94F}" sibTransId="{7A105D1F-483D-4D55-B9E6-992CD62BE088}"/>
    <dgm:cxn modelId="{2B92621A-909E-48F8-9364-67E067A5B741}" type="presOf" srcId="{C6754758-A520-40FA-A4DA-C1D6E7C68427}" destId="{842B7BEF-BA52-49B1-AA5E-8B429CD24CE0}" srcOrd="0" destOrd="0" presId="urn:microsoft.com/office/officeart/2005/8/layout/hList3"/>
    <dgm:cxn modelId="{5989D438-55D2-48ED-BB9A-A623BCE027B5}" srcId="{3A181E6E-EB4D-4150-B1AF-403152226EB3}" destId="{F9FDDACF-2421-4120-8DA3-7DE3D528C91A}" srcOrd="4" destOrd="0" parTransId="{E2A158E0-2A69-4F55-870E-E69C30EC4EEC}" sibTransId="{FBD26897-08FA-4A30-BBD4-BB4AC00E3277}"/>
    <dgm:cxn modelId="{5C5D27FF-644B-4E66-BCC3-7B89D0F0713A}" srcId="{3A181E6E-EB4D-4150-B1AF-403152226EB3}" destId="{6704854A-1A76-44E2-8A41-7B4024452FE7}" srcOrd="0" destOrd="0" parTransId="{AA214B35-EEF4-4B46-9616-C239CA707027}" sibTransId="{54BCFB67-1924-42B6-A357-218043518503}"/>
    <dgm:cxn modelId="{476C9CE0-D1D6-4CC5-A175-D2FD1248F4A4}" type="presOf" srcId="{5DD600F7-F8B0-4BB2-93C4-293F176D9D85}" destId="{CEC45BCB-E892-4390-B973-521F482C71A2}" srcOrd="0" destOrd="0" presId="urn:microsoft.com/office/officeart/2005/8/layout/hList3"/>
    <dgm:cxn modelId="{E7184A5A-6517-4D0F-BD3C-5D66F56A5424}" type="presOf" srcId="{F9FDDACF-2421-4120-8DA3-7DE3D528C91A}" destId="{5D707C1C-C5A2-403D-A4C0-D27C477A99F3}" srcOrd="0" destOrd="0" presId="urn:microsoft.com/office/officeart/2005/8/layout/hList3"/>
    <dgm:cxn modelId="{F5A408F2-2966-4E15-B6EE-FADFA8D9A1D7}" type="presOf" srcId="{3A181E6E-EB4D-4150-B1AF-403152226EB3}" destId="{75D6CCCE-19D8-4490-85D5-22688838B095}" srcOrd="0" destOrd="0" presId="urn:microsoft.com/office/officeart/2005/8/layout/hList3"/>
    <dgm:cxn modelId="{4430F20D-E98B-475B-A814-63B818F60104}" type="presParOf" srcId="{32298980-30C7-4DB0-98D5-CAEFF80F7205}" destId="{75D6CCCE-19D8-4490-85D5-22688838B095}" srcOrd="0" destOrd="0" presId="urn:microsoft.com/office/officeart/2005/8/layout/hList3"/>
    <dgm:cxn modelId="{87CC8CFD-E152-41C8-A172-793AD47FED37}" type="presParOf" srcId="{32298980-30C7-4DB0-98D5-CAEFF80F7205}" destId="{6308A6C0-8DD6-4F8C-BE38-3AAD38DDB8C8}" srcOrd="1" destOrd="0" presId="urn:microsoft.com/office/officeart/2005/8/layout/hList3"/>
    <dgm:cxn modelId="{F7746569-E134-4EAA-8705-C713E0D83925}" type="presParOf" srcId="{6308A6C0-8DD6-4F8C-BE38-3AAD38DDB8C8}" destId="{5923C47E-BBC4-46A8-979B-257E382ED712}" srcOrd="0" destOrd="0" presId="urn:microsoft.com/office/officeart/2005/8/layout/hList3"/>
    <dgm:cxn modelId="{C231C9D4-ED5D-4D0C-BF83-39BD52AA1E2D}" type="presParOf" srcId="{6308A6C0-8DD6-4F8C-BE38-3AAD38DDB8C8}" destId="{FB0D4CA6-A227-4F50-9DA4-78CAE744987A}" srcOrd="1" destOrd="0" presId="urn:microsoft.com/office/officeart/2005/8/layout/hList3"/>
    <dgm:cxn modelId="{96743DD2-D5D3-4D1B-A896-23305993FB7D}" type="presParOf" srcId="{6308A6C0-8DD6-4F8C-BE38-3AAD38DDB8C8}" destId="{842B7BEF-BA52-49B1-AA5E-8B429CD24CE0}" srcOrd="2" destOrd="0" presId="urn:microsoft.com/office/officeart/2005/8/layout/hList3"/>
    <dgm:cxn modelId="{0142097D-8FC2-4B91-999E-4CAB2C9D6E60}" type="presParOf" srcId="{6308A6C0-8DD6-4F8C-BE38-3AAD38DDB8C8}" destId="{CEC45BCB-E892-4390-B973-521F482C71A2}" srcOrd="3" destOrd="0" presId="urn:microsoft.com/office/officeart/2005/8/layout/hList3"/>
    <dgm:cxn modelId="{D55CE469-F37B-45E9-B568-5A5AC41ED0DA}" type="presParOf" srcId="{6308A6C0-8DD6-4F8C-BE38-3AAD38DDB8C8}" destId="{5D707C1C-C5A2-403D-A4C0-D27C477A99F3}" srcOrd="4" destOrd="0" presId="urn:microsoft.com/office/officeart/2005/8/layout/hList3"/>
    <dgm:cxn modelId="{5312B5CA-02AA-4446-8671-6C4CA0F343F8}" type="presParOf" srcId="{6308A6C0-8DD6-4F8C-BE38-3AAD38DDB8C8}" destId="{17724CD9-0A09-4C52-B766-DD784BC11F14}" srcOrd="5" destOrd="0" presId="urn:microsoft.com/office/officeart/2005/8/layout/hList3"/>
    <dgm:cxn modelId="{FE537637-4063-41F1-AAF3-3DC14E84F4A2}" type="presParOf" srcId="{32298980-30C7-4DB0-98D5-CAEFF80F7205}" destId="{011C4ECD-84E3-4D09-B2B9-2713E8E4E6D1}"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86806F-2980-4C99-A7FF-788D5E9E85F5}"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tr-TR"/>
        </a:p>
      </dgm:t>
    </dgm:pt>
    <dgm:pt modelId="{B6584BF5-8CEB-48C5-A7C2-33F84A505BF2}">
      <dgm:prSet phldrT="[Metin]" custT="1"/>
      <dgm:spPr/>
      <dgm:t>
        <a:bodyPr/>
        <a:lstStyle/>
        <a:p>
          <a:r>
            <a:rPr lang="tr-TR" sz="3600" b="1" dirty="0" smtClean="0">
              <a:latin typeface="Comic Sans MS" pitchFamily="66" charset="0"/>
            </a:rPr>
            <a:t>Ses</a:t>
          </a:r>
          <a:endParaRPr lang="tr-TR" sz="3600" b="1" dirty="0">
            <a:latin typeface="Comic Sans MS" pitchFamily="66" charset="0"/>
          </a:endParaRPr>
        </a:p>
      </dgm:t>
    </dgm:pt>
    <dgm:pt modelId="{63AFBDD7-A096-404C-B34F-07BF68EC06E1}" type="parTrans" cxnId="{A5E221F1-0E05-4A07-9679-7DDD5B7E3BF5}">
      <dgm:prSet/>
      <dgm:spPr/>
      <dgm:t>
        <a:bodyPr/>
        <a:lstStyle/>
        <a:p>
          <a:endParaRPr lang="tr-TR"/>
        </a:p>
      </dgm:t>
    </dgm:pt>
    <dgm:pt modelId="{9F3BE805-AC83-421A-A03D-6318A85BB9BF}" type="sibTrans" cxnId="{A5E221F1-0E05-4A07-9679-7DDD5B7E3BF5}">
      <dgm:prSet/>
      <dgm:spPr/>
      <dgm:t>
        <a:bodyPr/>
        <a:lstStyle/>
        <a:p>
          <a:endParaRPr lang="tr-TR"/>
        </a:p>
      </dgm:t>
    </dgm:pt>
    <dgm:pt modelId="{BF531166-82C7-45A6-AE00-3CCCCD455BE3}">
      <dgm:prSet phldrT="[Metin]"/>
      <dgm:spPr/>
      <dgm:t>
        <a:bodyPr/>
        <a:lstStyle/>
        <a:p>
          <a:r>
            <a:rPr lang="tr-TR" b="1" dirty="0" smtClean="0">
              <a:latin typeface="Comic Sans MS" pitchFamily="66" charset="0"/>
            </a:rPr>
            <a:t>Diyafram</a:t>
          </a:r>
          <a:endParaRPr lang="tr-TR" b="1" dirty="0">
            <a:latin typeface="Comic Sans MS" pitchFamily="66" charset="0"/>
          </a:endParaRPr>
        </a:p>
      </dgm:t>
    </dgm:pt>
    <dgm:pt modelId="{CED07215-AD84-429E-8E54-5489096994C5}" type="parTrans" cxnId="{C6A64980-CA66-4EBD-9814-82565C57EE54}">
      <dgm:prSet/>
      <dgm:spPr/>
      <dgm:t>
        <a:bodyPr/>
        <a:lstStyle/>
        <a:p>
          <a:endParaRPr lang="tr-TR"/>
        </a:p>
      </dgm:t>
    </dgm:pt>
    <dgm:pt modelId="{272EB208-F6E9-4659-AD63-7223BF6C8A63}" type="sibTrans" cxnId="{C6A64980-CA66-4EBD-9814-82565C57EE54}">
      <dgm:prSet/>
      <dgm:spPr/>
      <dgm:t>
        <a:bodyPr/>
        <a:lstStyle/>
        <a:p>
          <a:endParaRPr lang="tr-TR"/>
        </a:p>
      </dgm:t>
    </dgm:pt>
    <dgm:pt modelId="{61C72C46-06F0-49C2-A335-87C30094662D}">
      <dgm:prSet phldrT="[Metin]"/>
      <dgm:spPr/>
      <dgm:t>
        <a:bodyPr/>
        <a:lstStyle/>
        <a:p>
          <a:r>
            <a:rPr lang="tr-TR" b="1" dirty="0" smtClean="0">
              <a:latin typeface="Comic Sans MS" pitchFamily="66" charset="0"/>
            </a:rPr>
            <a:t>Akciğerler</a:t>
          </a:r>
          <a:endParaRPr lang="tr-TR" b="1" dirty="0">
            <a:latin typeface="Comic Sans MS" pitchFamily="66" charset="0"/>
          </a:endParaRPr>
        </a:p>
      </dgm:t>
    </dgm:pt>
    <dgm:pt modelId="{A986FF18-467F-4C4B-8AF7-91889E4A1F86}" type="parTrans" cxnId="{37105B9A-6DC2-4A70-9D46-599EA9A6E4D5}">
      <dgm:prSet/>
      <dgm:spPr/>
      <dgm:t>
        <a:bodyPr/>
        <a:lstStyle/>
        <a:p>
          <a:endParaRPr lang="tr-TR"/>
        </a:p>
      </dgm:t>
    </dgm:pt>
    <dgm:pt modelId="{E568B25E-F097-45C1-8184-7865D0A04E8F}" type="sibTrans" cxnId="{37105B9A-6DC2-4A70-9D46-599EA9A6E4D5}">
      <dgm:prSet/>
      <dgm:spPr/>
      <dgm:t>
        <a:bodyPr/>
        <a:lstStyle/>
        <a:p>
          <a:endParaRPr lang="tr-TR"/>
        </a:p>
      </dgm:t>
    </dgm:pt>
    <dgm:pt modelId="{B815B2EE-548C-4BFC-8A64-199CEF01F36F}">
      <dgm:prSet phldrT="[Metin]" custT="1"/>
      <dgm:spPr/>
      <dgm:t>
        <a:bodyPr/>
        <a:lstStyle/>
        <a:p>
          <a:r>
            <a:rPr lang="tr-TR" sz="3200" b="1" dirty="0" smtClean="0">
              <a:latin typeface="Comic Sans MS" pitchFamily="66" charset="0"/>
            </a:rPr>
            <a:t>Gırtlak ve ses telleri</a:t>
          </a:r>
          <a:endParaRPr lang="tr-TR" sz="3200" b="1" dirty="0">
            <a:latin typeface="Comic Sans MS" pitchFamily="66" charset="0"/>
          </a:endParaRPr>
        </a:p>
      </dgm:t>
    </dgm:pt>
    <dgm:pt modelId="{F3E85504-2E03-4217-A8D2-22CD1E4FE33D}" type="parTrans" cxnId="{A752AF38-6B68-4B71-A015-A53CBCD13697}">
      <dgm:prSet/>
      <dgm:spPr/>
      <dgm:t>
        <a:bodyPr/>
        <a:lstStyle/>
        <a:p>
          <a:endParaRPr lang="tr-TR"/>
        </a:p>
      </dgm:t>
    </dgm:pt>
    <dgm:pt modelId="{7E72083B-74AF-4255-9D75-5FDAB43A0296}" type="sibTrans" cxnId="{A752AF38-6B68-4B71-A015-A53CBCD13697}">
      <dgm:prSet/>
      <dgm:spPr/>
      <dgm:t>
        <a:bodyPr/>
        <a:lstStyle/>
        <a:p>
          <a:endParaRPr lang="tr-TR"/>
        </a:p>
      </dgm:t>
    </dgm:pt>
    <dgm:pt modelId="{4B9ED07E-AD7A-467A-B049-9D26826BD53F}">
      <dgm:prSet phldrT="[Metin]" custT="1"/>
      <dgm:spPr/>
      <dgm:t>
        <a:bodyPr/>
        <a:lstStyle/>
        <a:p>
          <a:r>
            <a:rPr lang="tr-TR" sz="3200" b="1" i="0" dirty="0" smtClean="0">
              <a:latin typeface="Comic Sans MS" pitchFamily="66" charset="0"/>
            </a:rPr>
            <a:t>Ağız bölgesi organları</a:t>
          </a:r>
          <a:endParaRPr lang="tr-TR" sz="3200" b="1" i="0" dirty="0">
            <a:latin typeface="Comic Sans MS" pitchFamily="66" charset="0"/>
          </a:endParaRPr>
        </a:p>
      </dgm:t>
    </dgm:pt>
    <dgm:pt modelId="{0EE4F97D-86ED-4E42-8C78-4E3018EF24F1}" type="parTrans" cxnId="{BC446AAF-2C74-405A-AB5F-D39B768C45AC}">
      <dgm:prSet/>
      <dgm:spPr/>
      <dgm:t>
        <a:bodyPr/>
        <a:lstStyle/>
        <a:p>
          <a:endParaRPr lang="tr-TR"/>
        </a:p>
      </dgm:t>
    </dgm:pt>
    <dgm:pt modelId="{2ED170C1-169C-4B01-9761-1567D029DED3}" type="sibTrans" cxnId="{BC446AAF-2C74-405A-AB5F-D39B768C45AC}">
      <dgm:prSet/>
      <dgm:spPr/>
      <dgm:t>
        <a:bodyPr/>
        <a:lstStyle/>
        <a:p>
          <a:endParaRPr lang="tr-TR"/>
        </a:p>
      </dgm:t>
    </dgm:pt>
    <dgm:pt modelId="{89253243-AA08-4DEC-BAB1-7B58A5643B68}" type="pres">
      <dgm:prSet presAssocID="{C486806F-2980-4C99-A7FF-788D5E9E85F5}" presName="diagram" presStyleCnt="0">
        <dgm:presLayoutVars>
          <dgm:dir/>
          <dgm:resizeHandles val="exact"/>
        </dgm:presLayoutVars>
      </dgm:prSet>
      <dgm:spPr/>
      <dgm:t>
        <a:bodyPr/>
        <a:lstStyle/>
        <a:p>
          <a:endParaRPr lang="tr-TR"/>
        </a:p>
      </dgm:t>
    </dgm:pt>
    <dgm:pt modelId="{27116BF8-B8AA-4F39-A908-85D611A93C4C}" type="pres">
      <dgm:prSet presAssocID="{B6584BF5-8CEB-48C5-A7C2-33F84A505BF2}" presName="node" presStyleLbl="node1" presStyleIdx="0" presStyleCnt="5" custLinFactNeighborX="-967" custLinFactNeighborY="-1452">
        <dgm:presLayoutVars>
          <dgm:bulletEnabled val="1"/>
        </dgm:presLayoutVars>
      </dgm:prSet>
      <dgm:spPr/>
      <dgm:t>
        <a:bodyPr/>
        <a:lstStyle/>
        <a:p>
          <a:endParaRPr lang="tr-TR"/>
        </a:p>
      </dgm:t>
    </dgm:pt>
    <dgm:pt modelId="{C86C5832-13C8-44E5-9863-DF833F65F629}" type="pres">
      <dgm:prSet presAssocID="{9F3BE805-AC83-421A-A03D-6318A85BB9BF}" presName="sibTrans" presStyleCnt="0"/>
      <dgm:spPr/>
    </dgm:pt>
    <dgm:pt modelId="{85CF8593-E0AA-4D4D-A1BE-626399E03979}" type="pres">
      <dgm:prSet presAssocID="{BF531166-82C7-45A6-AE00-3CCCCD455BE3}" presName="node" presStyleLbl="node1" presStyleIdx="1" presStyleCnt="5">
        <dgm:presLayoutVars>
          <dgm:bulletEnabled val="1"/>
        </dgm:presLayoutVars>
      </dgm:prSet>
      <dgm:spPr/>
      <dgm:t>
        <a:bodyPr/>
        <a:lstStyle/>
        <a:p>
          <a:endParaRPr lang="tr-TR"/>
        </a:p>
      </dgm:t>
    </dgm:pt>
    <dgm:pt modelId="{D067832D-262E-4108-91FC-F501593EC462}" type="pres">
      <dgm:prSet presAssocID="{272EB208-F6E9-4659-AD63-7223BF6C8A63}" presName="sibTrans" presStyleCnt="0"/>
      <dgm:spPr/>
    </dgm:pt>
    <dgm:pt modelId="{214E07D2-388B-4E24-AF98-448CCCC8E1C1}" type="pres">
      <dgm:prSet presAssocID="{61C72C46-06F0-49C2-A335-87C30094662D}" presName="node" presStyleLbl="node1" presStyleIdx="2" presStyleCnt="5">
        <dgm:presLayoutVars>
          <dgm:bulletEnabled val="1"/>
        </dgm:presLayoutVars>
      </dgm:prSet>
      <dgm:spPr/>
      <dgm:t>
        <a:bodyPr/>
        <a:lstStyle/>
        <a:p>
          <a:endParaRPr lang="tr-TR"/>
        </a:p>
      </dgm:t>
    </dgm:pt>
    <dgm:pt modelId="{C65F8275-E9B5-4EB0-9A77-69BE9BB500EE}" type="pres">
      <dgm:prSet presAssocID="{E568B25E-F097-45C1-8184-7865D0A04E8F}" presName="sibTrans" presStyleCnt="0"/>
      <dgm:spPr/>
    </dgm:pt>
    <dgm:pt modelId="{6E812097-8869-43B4-AD05-2A59A9B5D33A}" type="pres">
      <dgm:prSet presAssocID="{B815B2EE-548C-4BFC-8A64-199CEF01F36F}" presName="node" presStyleLbl="node1" presStyleIdx="3" presStyleCnt="5" custLinFactNeighborX="-15110" custLinFactNeighborY="17747">
        <dgm:presLayoutVars>
          <dgm:bulletEnabled val="1"/>
        </dgm:presLayoutVars>
      </dgm:prSet>
      <dgm:spPr/>
      <dgm:t>
        <a:bodyPr/>
        <a:lstStyle/>
        <a:p>
          <a:endParaRPr lang="tr-TR"/>
        </a:p>
      </dgm:t>
    </dgm:pt>
    <dgm:pt modelId="{C0BD0434-640D-4E35-AB6D-48D8FB5563DC}" type="pres">
      <dgm:prSet presAssocID="{7E72083B-74AF-4255-9D75-5FDAB43A0296}" presName="sibTrans" presStyleCnt="0"/>
      <dgm:spPr/>
    </dgm:pt>
    <dgm:pt modelId="{A104F4EF-06DC-428A-8ECE-189277CF810B}" type="pres">
      <dgm:prSet presAssocID="{4B9ED07E-AD7A-467A-B049-9D26826BD53F}" presName="node" presStyleLbl="node1" presStyleIdx="4" presStyleCnt="5" custScaleX="107164" custScaleY="115515" custLinFactNeighborX="2918" custLinFactNeighborY="20424">
        <dgm:presLayoutVars>
          <dgm:bulletEnabled val="1"/>
        </dgm:presLayoutVars>
      </dgm:prSet>
      <dgm:spPr/>
      <dgm:t>
        <a:bodyPr/>
        <a:lstStyle/>
        <a:p>
          <a:endParaRPr lang="tr-TR"/>
        </a:p>
      </dgm:t>
    </dgm:pt>
  </dgm:ptLst>
  <dgm:cxnLst>
    <dgm:cxn modelId="{8CD1AAF0-06AF-4125-8F24-711E76840C68}" type="presOf" srcId="{BF531166-82C7-45A6-AE00-3CCCCD455BE3}" destId="{85CF8593-E0AA-4D4D-A1BE-626399E03979}" srcOrd="0" destOrd="0" presId="urn:microsoft.com/office/officeart/2005/8/layout/default#1"/>
    <dgm:cxn modelId="{852A8D18-9898-495E-A5DF-E148C6F9B90B}" type="presOf" srcId="{C486806F-2980-4C99-A7FF-788D5E9E85F5}" destId="{89253243-AA08-4DEC-BAB1-7B58A5643B68}" srcOrd="0" destOrd="0" presId="urn:microsoft.com/office/officeart/2005/8/layout/default#1"/>
    <dgm:cxn modelId="{C6A64980-CA66-4EBD-9814-82565C57EE54}" srcId="{C486806F-2980-4C99-A7FF-788D5E9E85F5}" destId="{BF531166-82C7-45A6-AE00-3CCCCD455BE3}" srcOrd="1" destOrd="0" parTransId="{CED07215-AD84-429E-8E54-5489096994C5}" sibTransId="{272EB208-F6E9-4659-AD63-7223BF6C8A63}"/>
    <dgm:cxn modelId="{59E8193A-95A5-4E19-B4E5-68943C5840D7}" type="presOf" srcId="{B6584BF5-8CEB-48C5-A7C2-33F84A505BF2}" destId="{27116BF8-B8AA-4F39-A908-85D611A93C4C}" srcOrd="0" destOrd="0" presId="urn:microsoft.com/office/officeart/2005/8/layout/default#1"/>
    <dgm:cxn modelId="{13EF273E-EE1E-4645-A8F2-E7B424895049}" type="presOf" srcId="{61C72C46-06F0-49C2-A335-87C30094662D}" destId="{214E07D2-388B-4E24-AF98-448CCCC8E1C1}" srcOrd="0" destOrd="0" presId="urn:microsoft.com/office/officeart/2005/8/layout/default#1"/>
    <dgm:cxn modelId="{A5E221F1-0E05-4A07-9679-7DDD5B7E3BF5}" srcId="{C486806F-2980-4C99-A7FF-788D5E9E85F5}" destId="{B6584BF5-8CEB-48C5-A7C2-33F84A505BF2}" srcOrd="0" destOrd="0" parTransId="{63AFBDD7-A096-404C-B34F-07BF68EC06E1}" sibTransId="{9F3BE805-AC83-421A-A03D-6318A85BB9BF}"/>
    <dgm:cxn modelId="{BC446AAF-2C74-405A-AB5F-D39B768C45AC}" srcId="{C486806F-2980-4C99-A7FF-788D5E9E85F5}" destId="{4B9ED07E-AD7A-467A-B049-9D26826BD53F}" srcOrd="4" destOrd="0" parTransId="{0EE4F97D-86ED-4E42-8C78-4E3018EF24F1}" sibTransId="{2ED170C1-169C-4B01-9761-1567D029DED3}"/>
    <dgm:cxn modelId="{37105B9A-6DC2-4A70-9D46-599EA9A6E4D5}" srcId="{C486806F-2980-4C99-A7FF-788D5E9E85F5}" destId="{61C72C46-06F0-49C2-A335-87C30094662D}" srcOrd="2" destOrd="0" parTransId="{A986FF18-467F-4C4B-8AF7-91889E4A1F86}" sibTransId="{E568B25E-F097-45C1-8184-7865D0A04E8F}"/>
    <dgm:cxn modelId="{A752AF38-6B68-4B71-A015-A53CBCD13697}" srcId="{C486806F-2980-4C99-A7FF-788D5E9E85F5}" destId="{B815B2EE-548C-4BFC-8A64-199CEF01F36F}" srcOrd="3" destOrd="0" parTransId="{F3E85504-2E03-4217-A8D2-22CD1E4FE33D}" sibTransId="{7E72083B-74AF-4255-9D75-5FDAB43A0296}"/>
    <dgm:cxn modelId="{63838892-CBC0-400A-8480-9509013041DC}" type="presOf" srcId="{B815B2EE-548C-4BFC-8A64-199CEF01F36F}" destId="{6E812097-8869-43B4-AD05-2A59A9B5D33A}" srcOrd="0" destOrd="0" presId="urn:microsoft.com/office/officeart/2005/8/layout/default#1"/>
    <dgm:cxn modelId="{71510A24-6008-4A33-8A0B-8FDBB094157D}" type="presOf" srcId="{4B9ED07E-AD7A-467A-B049-9D26826BD53F}" destId="{A104F4EF-06DC-428A-8ECE-189277CF810B}" srcOrd="0" destOrd="0" presId="urn:microsoft.com/office/officeart/2005/8/layout/default#1"/>
    <dgm:cxn modelId="{0300E146-2AAF-4EDD-B6B1-485B1FB1551F}" type="presParOf" srcId="{89253243-AA08-4DEC-BAB1-7B58A5643B68}" destId="{27116BF8-B8AA-4F39-A908-85D611A93C4C}" srcOrd="0" destOrd="0" presId="urn:microsoft.com/office/officeart/2005/8/layout/default#1"/>
    <dgm:cxn modelId="{125A6DBA-0B29-4BA4-8EFE-A1DE75AE9AB2}" type="presParOf" srcId="{89253243-AA08-4DEC-BAB1-7B58A5643B68}" destId="{C86C5832-13C8-44E5-9863-DF833F65F629}" srcOrd="1" destOrd="0" presId="urn:microsoft.com/office/officeart/2005/8/layout/default#1"/>
    <dgm:cxn modelId="{BC7400CD-008B-428E-AE91-9550FB2044A0}" type="presParOf" srcId="{89253243-AA08-4DEC-BAB1-7B58A5643B68}" destId="{85CF8593-E0AA-4D4D-A1BE-626399E03979}" srcOrd="2" destOrd="0" presId="urn:microsoft.com/office/officeart/2005/8/layout/default#1"/>
    <dgm:cxn modelId="{381D71AB-2CE8-4B17-953E-EE786B372181}" type="presParOf" srcId="{89253243-AA08-4DEC-BAB1-7B58A5643B68}" destId="{D067832D-262E-4108-91FC-F501593EC462}" srcOrd="3" destOrd="0" presId="urn:microsoft.com/office/officeart/2005/8/layout/default#1"/>
    <dgm:cxn modelId="{504C4233-FBCE-46B1-8717-9D86914D2BEE}" type="presParOf" srcId="{89253243-AA08-4DEC-BAB1-7B58A5643B68}" destId="{214E07D2-388B-4E24-AF98-448CCCC8E1C1}" srcOrd="4" destOrd="0" presId="urn:microsoft.com/office/officeart/2005/8/layout/default#1"/>
    <dgm:cxn modelId="{4322704B-428B-4236-9022-088AF34BD659}" type="presParOf" srcId="{89253243-AA08-4DEC-BAB1-7B58A5643B68}" destId="{C65F8275-E9B5-4EB0-9A77-69BE9BB500EE}" srcOrd="5" destOrd="0" presId="urn:microsoft.com/office/officeart/2005/8/layout/default#1"/>
    <dgm:cxn modelId="{9CDC2EB7-1588-4E77-8D57-E111FE0B9D4D}" type="presParOf" srcId="{89253243-AA08-4DEC-BAB1-7B58A5643B68}" destId="{6E812097-8869-43B4-AD05-2A59A9B5D33A}" srcOrd="6" destOrd="0" presId="urn:microsoft.com/office/officeart/2005/8/layout/default#1"/>
    <dgm:cxn modelId="{56BE35EF-FE69-4664-8162-FADF868856D6}" type="presParOf" srcId="{89253243-AA08-4DEC-BAB1-7B58A5643B68}" destId="{C0BD0434-640D-4E35-AB6D-48D8FB5563DC}" srcOrd="7" destOrd="0" presId="urn:microsoft.com/office/officeart/2005/8/layout/default#1"/>
    <dgm:cxn modelId="{151686D0-388E-41F3-B1BA-D3A75B7AA8A3}" type="presParOf" srcId="{89253243-AA08-4DEC-BAB1-7B58A5643B68}" destId="{A104F4EF-06DC-428A-8ECE-189277CF810B}" srcOrd="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B4A7E4-43D5-4D41-946A-6F37255F6392}" type="doc">
      <dgm:prSet loTypeId="urn:microsoft.com/office/officeart/2005/8/layout/default#2" loCatId="list" qsTypeId="urn:microsoft.com/office/officeart/2005/8/quickstyle/simple3" qsCatId="simple" csTypeId="urn:microsoft.com/office/officeart/2005/8/colors/accent1_2" csCatId="accent1" phldr="1"/>
      <dgm:spPr/>
      <dgm:t>
        <a:bodyPr/>
        <a:lstStyle/>
        <a:p>
          <a:endParaRPr lang="tr-TR"/>
        </a:p>
      </dgm:t>
    </dgm:pt>
    <dgm:pt modelId="{BF68EAAB-EC01-4854-8979-833C97D0BC1E}">
      <dgm:prSet phldrT="[Metin]" custT="1"/>
      <dgm:spPr/>
      <dgm:t>
        <a:bodyPr/>
        <a:lstStyle/>
        <a:p>
          <a:r>
            <a:rPr lang="tr-TR" sz="1800" b="1" dirty="0" smtClean="0">
              <a:solidFill>
                <a:srgbClr val="002060"/>
              </a:solidFill>
              <a:latin typeface="Comic Sans MS" pitchFamily="66" charset="0"/>
            </a:rPr>
            <a:t>Telaffuz (Boğumlama,Artikülasyon) Bozuklukları</a:t>
          </a:r>
        </a:p>
      </dgm:t>
    </dgm:pt>
    <dgm:pt modelId="{2F97F2EC-9C6E-4FD7-BE77-F6F396F6E67A}" type="parTrans" cxnId="{E88542D3-F404-418F-93C5-F321A981AB66}">
      <dgm:prSet/>
      <dgm:spPr/>
      <dgm:t>
        <a:bodyPr/>
        <a:lstStyle/>
        <a:p>
          <a:endParaRPr lang="tr-TR"/>
        </a:p>
      </dgm:t>
    </dgm:pt>
    <dgm:pt modelId="{D64B95F9-1819-4937-8594-25F6486C90D0}" type="sibTrans" cxnId="{E88542D3-F404-418F-93C5-F321A981AB66}">
      <dgm:prSet/>
      <dgm:spPr/>
      <dgm:t>
        <a:bodyPr/>
        <a:lstStyle/>
        <a:p>
          <a:endParaRPr lang="tr-TR"/>
        </a:p>
      </dgm:t>
    </dgm:pt>
    <dgm:pt modelId="{EE21AF5F-3845-4FA5-B401-8E6203C11FAE}">
      <dgm:prSet phldrT="[Metin]"/>
      <dgm:spPr/>
      <dgm:t>
        <a:bodyPr/>
        <a:lstStyle/>
        <a:p>
          <a:r>
            <a:rPr lang="tr-TR" b="1" dirty="0" smtClean="0">
              <a:solidFill>
                <a:srgbClr val="002060"/>
              </a:solidFill>
              <a:latin typeface="Comic Sans MS" pitchFamily="66" charset="0"/>
            </a:rPr>
            <a:t>Kekemelik</a:t>
          </a:r>
          <a:endParaRPr lang="tr-TR" b="1" dirty="0">
            <a:solidFill>
              <a:srgbClr val="002060"/>
            </a:solidFill>
            <a:latin typeface="Comic Sans MS" pitchFamily="66" charset="0"/>
          </a:endParaRPr>
        </a:p>
      </dgm:t>
    </dgm:pt>
    <dgm:pt modelId="{AE1B48E6-5180-4526-95F4-B5297639DC79}" type="parTrans" cxnId="{3905AC1C-7D27-4697-A38E-805B08122200}">
      <dgm:prSet/>
      <dgm:spPr/>
      <dgm:t>
        <a:bodyPr/>
        <a:lstStyle/>
        <a:p>
          <a:endParaRPr lang="tr-TR"/>
        </a:p>
      </dgm:t>
    </dgm:pt>
    <dgm:pt modelId="{AEA8C001-B8DD-4A30-B16A-C1F98C7061EF}" type="sibTrans" cxnId="{3905AC1C-7D27-4697-A38E-805B08122200}">
      <dgm:prSet/>
      <dgm:spPr/>
      <dgm:t>
        <a:bodyPr/>
        <a:lstStyle/>
        <a:p>
          <a:endParaRPr lang="tr-TR"/>
        </a:p>
      </dgm:t>
    </dgm:pt>
    <dgm:pt modelId="{F12E2B99-5863-4092-83AE-7F7632019C06}">
      <dgm:prSet phldrT="[Metin]"/>
      <dgm:spPr/>
      <dgm:t>
        <a:bodyPr/>
        <a:lstStyle/>
        <a:p>
          <a:r>
            <a:rPr lang="tr-TR" b="1" dirty="0" smtClean="0">
              <a:solidFill>
                <a:srgbClr val="002060"/>
              </a:solidFill>
              <a:latin typeface="Comic Sans MS" pitchFamily="66" charset="0"/>
            </a:rPr>
            <a:t>Afazi</a:t>
          </a:r>
          <a:endParaRPr lang="tr-TR" b="1" dirty="0">
            <a:solidFill>
              <a:srgbClr val="002060"/>
            </a:solidFill>
            <a:latin typeface="Comic Sans MS" pitchFamily="66" charset="0"/>
          </a:endParaRPr>
        </a:p>
      </dgm:t>
    </dgm:pt>
    <dgm:pt modelId="{5209289E-9F3E-42C0-A1E2-2141F2DDC73B}" type="parTrans" cxnId="{8741A094-20AE-4E5C-9911-EDC581B42FF4}">
      <dgm:prSet/>
      <dgm:spPr/>
      <dgm:t>
        <a:bodyPr/>
        <a:lstStyle/>
        <a:p>
          <a:endParaRPr lang="tr-TR"/>
        </a:p>
      </dgm:t>
    </dgm:pt>
    <dgm:pt modelId="{FC4C8C5C-164F-49B3-A46F-5DEC07D48BCC}" type="sibTrans" cxnId="{8741A094-20AE-4E5C-9911-EDC581B42FF4}">
      <dgm:prSet/>
      <dgm:spPr/>
      <dgm:t>
        <a:bodyPr/>
        <a:lstStyle/>
        <a:p>
          <a:endParaRPr lang="tr-TR"/>
        </a:p>
      </dgm:t>
    </dgm:pt>
    <dgm:pt modelId="{37A4A2DE-C140-44DB-832B-5B1F68E505D0}">
      <dgm:prSet phldrT="[Metin]"/>
      <dgm:spPr/>
      <dgm:t>
        <a:bodyPr/>
        <a:lstStyle/>
        <a:p>
          <a:r>
            <a:rPr lang="tr-TR" b="1" dirty="0" err="1" smtClean="0">
              <a:solidFill>
                <a:srgbClr val="002060"/>
              </a:solidFill>
              <a:latin typeface="Comic Sans MS" pitchFamily="66" charset="0"/>
            </a:rPr>
            <a:t>Dizartri</a:t>
          </a:r>
          <a:endParaRPr lang="tr-TR" b="1" dirty="0">
            <a:solidFill>
              <a:srgbClr val="002060"/>
            </a:solidFill>
            <a:latin typeface="Comic Sans MS" pitchFamily="66" charset="0"/>
          </a:endParaRPr>
        </a:p>
      </dgm:t>
    </dgm:pt>
    <dgm:pt modelId="{AF450BC6-5CDE-4EF5-8A3D-B14EF91A3ABC}" type="parTrans" cxnId="{D31A5C7D-2750-42FA-B9D8-8AE13DA070CD}">
      <dgm:prSet/>
      <dgm:spPr/>
      <dgm:t>
        <a:bodyPr/>
        <a:lstStyle/>
        <a:p>
          <a:endParaRPr lang="tr-TR"/>
        </a:p>
      </dgm:t>
    </dgm:pt>
    <dgm:pt modelId="{E9BF5D81-1DED-4458-8F46-DF9A2C872678}" type="sibTrans" cxnId="{D31A5C7D-2750-42FA-B9D8-8AE13DA070CD}">
      <dgm:prSet/>
      <dgm:spPr/>
      <dgm:t>
        <a:bodyPr/>
        <a:lstStyle/>
        <a:p>
          <a:endParaRPr lang="tr-TR"/>
        </a:p>
      </dgm:t>
    </dgm:pt>
    <dgm:pt modelId="{CF20FBED-67A8-4A1B-BBA7-D3674E66698F}">
      <dgm:prSet phldrT="[Metin]"/>
      <dgm:spPr/>
      <dgm:t>
        <a:bodyPr/>
        <a:lstStyle/>
        <a:p>
          <a:r>
            <a:rPr lang="tr-TR" b="1" dirty="0" smtClean="0">
              <a:solidFill>
                <a:srgbClr val="002060"/>
              </a:solidFill>
              <a:latin typeface="Comic Sans MS" pitchFamily="66" charset="0"/>
            </a:rPr>
            <a:t>Mahalli Ağızla Konuşma</a:t>
          </a:r>
        </a:p>
        <a:p>
          <a:endParaRPr lang="tr-TR" dirty="0"/>
        </a:p>
      </dgm:t>
    </dgm:pt>
    <dgm:pt modelId="{F19E32A1-B91C-4A36-A373-2E5F95302C1C}" type="parTrans" cxnId="{BC927758-EEB3-4FB3-9D05-EB4B24C5C924}">
      <dgm:prSet/>
      <dgm:spPr/>
      <dgm:t>
        <a:bodyPr/>
        <a:lstStyle/>
        <a:p>
          <a:endParaRPr lang="tr-TR"/>
        </a:p>
      </dgm:t>
    </dgm:pt>
    <dgm:pt modelId="{D67D425F-347C-45CF-9417-E395F81EB677}" type="sibTrans" cxnId="{BC927758-EEB3-4FB3-9D05-EB4B24C5C924}">
      <dgm:prSet/>
      <dgm:spPr/>
      <dgm:t>
        <a:bodyPr/>
        <a:lstStyle/>
        <a:p>
          <a:endParaRPr lang="tr-TR"/>
        </a:p>
      </dgm:t>
    </dgm:pt>
    <dgm:pt modelId="{6600B8A4-A8EA-4399-B0B6-82449E1A31CB}">
      <dgm:prSet phldrT="[Metin]"/>
      <dgm:spPr/>
      <dgm:t>
        <a:bodyPr/>
        <a:lstStyle/>
        <a:p>
          <a:r>
            <a:rPr lang="tr-TR" b="1" dirty="0" smtClean="0">
              <a:solidFill>
                <a:srgbClr val="002060"/>
              </a:solidFill>
              <a:latin typeface="Comic Sans MS" pitchFamily="66" charset="0"/>
            </a:rPr>
            <a:t>Dil ve Dudak Tembelliği</a:t>
          </a:r>
          <a:endParaRPr lang="tr-TR" b="1" dirty="0">
            <a:solidFill>
              <a:srgbClr val="002060"/>
            </a:solidFill>
            <a:latin typeface="Comic Sans MS" pitchFamily="66" charset="0"/>
          </a:endParaRPr>
        </a:p>
      </dgm:t>
    </dgm:pt>
    <dgm:pt modelId="{636681EB-1E7D-4D26-A1B3-DC326BC923CC}" type="parTrans" cxnId="{D74A3FDF-27CA-4580-9DB0-996EBD05A746}">
      <dgm:prSet/>
      <dgm:spPr/>
      <dgm:t>
        <a:bodyPr/>
        <a:lstStyle/>
        <a:p>
          <a:endParaRPr lang="tr-TR"/>
        </a:p>
      </dgm:t>
    </dgm:pt>
    <dgm:pt modelId="{22F7D112-893B-4D78-B157-E9E9C10948D7}" type="sibTrans" cxnId="{D74A3FDF-27CA-4580-9DB0-996EBD05A746}">
      <dgm:prSet/>
      <dgm:spPr/>
      <dgm:t>
        <a:bodyPr/>
        <a:lstStyle/>
        <a:p>
          <a:endParaRPr lang="tr-TR"/>
        </a:p>
      </dgm:t>
    </dgm:pt>
    <dgm:pt modelId="{44EA6BC9-A9AD-4CFA-8BDF-7EDA1D35FB6B}">
      <dgm:prSet phldrT="[Metin]"/>
      <dgm:spPr/>
      <dgm:t>
        <a:bodyPr/>
        <a:lstStyle/>
        <a:p>
          <a:r>
            <a:rPr lang="tr-TR" b="1" dirty="0" smtClean="0">
              <a:solidFill>
                <a:srgbClr val="002060"/>
              </a:solidFill>
              <a:latin typeface="Comic Sans MS" pitchFamily="66" charset="0"/>
            </a:rPr>
            <a:t>Hızlı Konuşma</a:t>
          </a:r>
          <a:endParaRPr lang="tr-TR" b="1" dirty="0">
            <a:solidFill>
              <a:srgbClr val="002060"/>
            </a:solidFill>
            <a:latin typeface="Comic Sans MS" pitchFamily="66" charset="0"/>
          </a:endParaRPr>
        </a:p>
      </dgm:t>
    </dgm:pt>
    <dgm:pt modelId="{B881669F-E0BA-48D1-ADF2-BE70B38B6CBC}" type="parTrans" cxnId="{AF5E3AD5-5A78-4EE4-A52F-6A7082C3B279}">
      <dgm:prSet/>
      <dgm:spPr/>
      <dgm:t>
        <a:bodyPr/>
        <a:lstStyle/>
        <a:p>
          <a:endParaRPr lang="tr-TR"/>
        </a:p>
      </dgm:t>
    </dgm:pt>
    <dgm:pt modelId="{00E63916-30AD-402A-9406-010F448FED67}" type="sibTrans" cxnId="{AF5E3AD5-5A78-4EE4-A52F-6A7082C3B279}">
      <dgm:prSet/>
      <dgm:spPr/>
      <dgm:t>
        <a:bodyPr/>
        <a:lstStyle/>
        <a:p>
          <a:endParaRPr lang="tr-TR"/>
        </a:p>
      </dgm:t>
    </dgm:pt>
    <dgm:pt modelId="{498A722C-B228-4707-A1CE-D913B6015758}" type="pres">
      <dgm:prSet presAssocID="{D0B4A7E4-43D5-4D41-946A-6F37255F6392}" presName="diagram" presStyleCnt="0">
        <dgm:presLayoutVars>
          <dgm:dir/>
          <dgm:resizeHandles val="exact"/>
        </dgm:presLayoutVars>
      </dgm:prSet>
      <dgm:spPr/>
      <dgm:t>
        <a:bodyPr/>
        <a:lstStyle/>
        <a:p>
          <a:endParaRPr lang="tr-TR"/>
        </a:p>
      </dgm:t>
    </dgm:pt>
    <dgm:pt modelId="{52E8ACC9-8D7C-4AD0-BC5B-4BE8BC7FD2FE}" type="pres">
      <dgm:prSet presAssocID="{BF68EAAB-EC01-4854-8979-833C97D0BC1E}" presName="node" presStyleLbl="node1" presStyleIdx="0" presStyleCnt="7">
        <dgm:presLayoutVars>
          <dgm:bulletEnabled val="1"/>
        </dgm:presLayoutVars>
      </dgm:prSet>
      <dgm:spPr/>
      <dgm:t>
        <a:bodyPr/>
        <a:lstStyle/>
        <a:p>
          <a:endParaRPr lang="tr-TR"/>
        </a:p>
      </dgm:t>
    </dgm:pt>
    <dgm:pt modelId="{CC366BE8-6493-483D-97BF-38BE95BAB476}" type="pres">
      <dgm:prSet presAssocID="{D64B95F9-1819-4937-8594-25F6486C90D0}" presName="sibTrans" presStyleCnt="0"/>
      <dgm:spPr/>
    </dgm:pt>
    <dgm:pt modelId="{43EFE492-600E-4FFC-98D1-7D712D9F96CE}" type="pres">
      <dgm:prSet presAssocID="{EE21AF5F-3845-4FA5-B401-8E6203C11FAE}" presName="node" presStyleLbl="node1" presStyleIdx="1" presStyleCnt="7">
        <dgm:presLayoutVars>
          <dgm:bulletEnabled val="1"/>
        </dgm:presLayoutVars>
      </dgm:prSet>
      <dgm:spPr/>
      <dgm:t>
        <a:bodyPr/>
        <a:lstStyle/>
        <a:p>
          <a:endParaRPr lang="tr-TR"/>
        </a:p>
      </dgm:t>
    </dgm:pt>
    <dgm:pt modelId="{E128726B-C453-45C8-8531-1FAC60478293}" type="pres">
      <dgm:prSet presAssocID="{AEA8C001-B8DD-4A30-B16A-C1F98C7061EF}" presName="sibTrans" presStyleCnt="0"/>
      <dgm:spPr/>
    </dgm:pt>
    <dgm:pt modelId="{1BEE1993-E832-43EA-895A-BA2C2400EE28}" type="pres">
      <dgm:prSet presAssocID="{F12E2B99-5863-4092-83AE-7F7632019C06}" presName="node" presStyleLbl="node1" presStyleIdx="2" presStyleCnt="7" custLinFactNeighborX="0" custLinFactNeighborY="-1">
        <dgm:presLayoutVars>
          <dgm:bulletEnabled val="1"/>
        </dgm:presLayoutVars>
      </dgm:prSet>
      <dgm:spPr/>
      <dgm:t>
        <a:bodyPr/>
        <a:lstStyle/>
        <a:p>
          <a:endParaRPr lang="tr-TR"/>
        </a:p>
      </dgm:t>
    </dgm:pt>
    <dgm:pt modelId="{6336C6F1-69AA-4D2A-A840-C75F4379FDDD}" type="pres">
      <dgm:prSet presAssocID="{FC4C8C5C-164F-49B3-A46F-5DEC07D48BCC}" presName="sibTrans" presStyleCnt="0"/>
      <dgm:spPr/>
    </dgm:pt>
    <dgm:pt modelId="{0E5668E2-AC74-478F-8894-ECCE17A4B16C}" type="pres">
      <dgm:prSet presAssocID="{37A4A2DE-C140-44DB-832B-5B1F68E505D0}" presName="node" presStyleLbl="node1" presStyleIdx="3" presStyleCnt="7">
        <dgm:presLayoutVars>
          <dgm:bulletEnabled val="1"/>
        </dgm:presLayoutVars>
      </dgm:prSet>
      <dgm:spPr/>
      <dgm:t>
        <a:bodyPr/>
        <a:lstStyle/>
        <a:p>
          <a:endParaRPr lang="tr-TR"/>
        </a:p>
      </dgm:t>
    </dgm:pt>
    <dgm:pt modelId="{8CDA4BD2-10D9-42F2-828B-66B52856E156}" type="pres">
      <dgm:prSet presAssocID="{E9BF5D81-1DED-4458-8F46-DF9A2C872678}" presName="sibTrans" presStyleCnt="0"/>
      <dgm:spPr/>
    </dgm:pt>
    <dgm:pt modelId="{00DB6ADA-16AF-4860-A1A4-916D7E3D5B47}" type="pres">
      <dgm:prSet presAssocID="{CF20FBED-67A8-4A1B-BBA7-D3674E66698F}" presName="node" presStyleLbl="node1" presStyleIdx="4" presStyleCnt="7">
        <dgm:presLayoutVars>
          <dgm:bulletEnabled val="1"/>
        </dgm:presLayoutVars>
      </dgm:prSet>
      <dgm:spPr/>
      <dgm:t>
        <a:bodyPr/>
        <a:lstStyle/>
        <a:p>
          <a:endParaRPr lang="tr-TR"/>
        </a:p>
      </dgm:t>
    </dgm:pt>
    <dgm:pt modelId="{B3FA2038-8C32-4C5E-AB09-74CE2B18B859}" type="pres">
      <dgm:prSet presAssocID="{D67D425F-347C-45CF-9417-E395F81EB677}" presName="sibTrans" presStyleCnt="0"/>
      <dgm:spPr/>
    </dgm:pt>
    <dgm:pt modelId="{718CD2E9-5247-462E-B331-80F10E6A7C1F}" type="pres">
      <dgm:prSet presAssocID="{6600B8A4-A8EA-4399-B0B6-82449E1A31CB}" presName="node" presStyleLbl="node1" presStyleIdx="5" presStyleCnt="7" custLinFactNeighborX="0" custLinFactNeighborY="2381">
        <dgm:presLayoutVars>
          <dgm:bulletEnabled val="1"/>
        </dgm:presLayoutVars>
      </dgm:prSet>
      <dgm:spPr/>
      <dgm:t>
        <a:bodyPr/>
        <a:lstStyle/>
        <a:p>
          <a:endParaRPr lang="tr-TR"/>
        </a:p>
      </dgm:t>
    </dgm:pt>
    <dgm:pt modelId="{966CEE18-37B7-4C55-B80F-86436180F9F0}" type="pres">
      <dgm:prSet presAssocID="{22F7D112-893B-4D78-B157-E9E9C10948D7}" presName="sibTrans" presStyleCnt="0"/>
      <dgm:spPr/>
    </dgm:pt>
    <dgm:pt modelId="{F3CD6C39-3A53-416F-BBEE-E5E2FF7003B9}" type="pres">
      <dgm:prSet presAssocID="{44EA6BC9-A9AD-4CFA-8BDF-7EDA1D35FB6B}" presName="node" presStyleLbl="node1" presStyleIdx="6" presStyleCnt="7">
        <dgm:presLayoutVars>
          <dgm:bulletEnabled val="1"/>
        </dgm:presLayoutVars>
      </dgm:prSet>
      <dgm:spPr/>
      <dgm:t>
        <a:bodyPr/>
        <a:lstStyle/>
        <a:p>
          <a:endParaRPr lang="tr-TR"/>
        </a:p>
      </dgm:t>
    </dgm:pt>
  </dgm:ptLst>
  <dgm:cxnLst>
    <dgm:cxn modelId="{E88542D3-F404-418F-93C5-F321A981AB66}" srcId="{D0B4A7E4-43D5-4D41-946A-6F37255F6392}" destId="{BF68EAAB-EC01-4854-8979-833C97D0BC1E}" srcOrd="0" destOrd="0" parTransId="{2F97F2EC-9C6E-4FD7-BE77-F6F396F6E67A}" sibTransId="{D64B95F9-1819-4937-8594-25F6486C90D0}"/>
    <dgm:cxn modelId="{F13AD899-1BAF-43C4-A633-9F347EAA0170}" type="presOf" srcId="{37A4A2DE-C140-44DB-832B-5B1F68E505D0}" destId="{0E5668E2-AC74-478F-8894-ECCE17A4B16C}" srcOrd="0" destOrd="0" presId="urn:microsoft.com/office/officeart/2005/8/layout/default#2"/>
    <dgm:cxn modelId="{BC927758-EEB3-4FB3-9D05-EB4B24C5C924}" srcId="{D0B4A7E4-43D5-4D41-946A-6F37255F6392}" destId="{CF20FBED-67A8-4A1B-BBA7-D3674E66698F}" srcOrd="4" destOrd="0" parTransId="{F19E32A1-B91C-4A36-A373-2E5F95302C1C}" sibTransId="{D67D425F-347C-45CF-9417-E395F81EB677}"/>
    <dgm:cxn modelId="{D74A3FDF-27CA-4580-9DB0-996EBD05A746}" srcId="{D0B4A7E4-43D5-4D41-946A-6F37255F6392}" destId="{6600B8A4-A8EA-4399-B0B6-82449E1A31CB}" srcOrd="5" destOrd="0" parTransId="{636681EB-1E7D-4D26-A1B3-DC326BC923CC}" sibTransId="{22F7D112-893B-4D78-B157-E9E9C10948D7}"/>
    <dgm:cxn modelId="{FD3B1C5A-4102-4492-A873-186C108E65AD}" type="presOf" srcId="{F12E2B99-5863-4092-83AE-7F7632019C06}" destId="{1BEE1993-E832-43EA-895A-BA2C2400EE28}" srcOrd="0" destOrd="0" presId="urn:microsoft.com/office/officeart/2005/8/layout/default#2"/>
    <dgm:cxn modelId="{125720AA-4146-45F3-972D-FEB045FBF471}" type="presOf" srcId="{EE21AF5F-3845-4FA5-B401-8E6203C11FAE}" destId="{43EFE492-600E-4FFC-98D1-7D712D9F96CE}" srcOrd="0" destOrd="0" presId="urn:microsoft.com/office/officeart/2005/8/layout/default#2"/>
    <dgm:cxn modelId="{D65AC2F5-A2CB-4678-8421-1EAC54C5E082}" type="presOf" srcId="{6600B8A4-A8EA-4399-B0B6-82449E1A31CB}" destId="{718CD2E9-5247-462E-B331-80F10E6A7C1F}" srcOrd="0" destOrd="0" presId="urn:microsoft.com/office/officeart/2005/8/layout/default#2"/>
    <dgm:cxn modelId="{FB5B566C-191C-41E3-A0A4-22B303FEFAB0}" type="presOf" srcId="{BF68EAAB-EC01-4854-8979-833C97D0BC1E}" destId="{52E8ACC9-8D7C-4AD0-BC5B-4BE8BC7FD2FE}" srcOrd="0" destOrd="0" presId="urn:microsoft.com/office/officeart/2005/8/layout/default#2"/>
    <dgm:cxn modelId="{AF5E3AD5-5A78-4EE4-A52F-6A7082C3B279}" srcId="{D0B4A7E4-43D5-4D41-946A-6F37255F6392}" destId="{44EA6BC9-A9AD-4CFA-8BDF-7EDA1D35FB6B}" srcOrd="6" destOrd="0" parTransId="{B881669F-E0BA-48D1-ADF2-BE70B38B6CBC}" sibTransId="{00E63916-30AD-402A-9406-010F448FED67}"/>
    <dgm:cxn modelId="{3905AC1C-7D27-4697-A38E-805B08122200}" srcId="{D0B4A7E4-43D5-4D41-946A-6F37255F6392}" destId="{EE21AF5F-3845-4FA5-B401-8E6203C11FAE}" srcOrd="1" destOrd="0" parTransId="{AE1B48E6-5180-4526-95F4-B5297639DC79}" sibTransId="{AEA8C001-B8DD-4A30-B16A-C1F98C7061EF}"/>
    <dgm:cxn modelId="{257F250F-C845-4DEE-BE4B-9D974C6EB262}" type="presOf" srcId="{D0B4A7E4-43D5-4D41-946A-6F37255F6392}" destId="{498A722C-B228-4707-A1CE-D913B6015758}" srcOrd="0" destOrd="0" presId="urn:microsoft.com/office/officeart/2005/8/layout/default#2"/>
    <dgm:cxn modelId="{D31A5C7D-2750-42FA-B9D8-8AE13DA070CD}" srcId="{D0B4A7E4-43D5-4D41-946A-6F37255F6392}" destId="{37A4A2DE-C140-44DB-832B-5B1F68E505D0}" srcOrd="3" destOrd="0" parTransId="{AF450BC6-5CDE-4EF5-8A3D-B14EF91A3ABC}" sibTransId="{E9BF5D81-1DED-4458-8F46-DF9A2C872678}"/>
    <dgm:cxn modelId="{5C4F4045-1E93-4858-8457-E48172A51DC2}" type="presOf" srcId="{44EA6BC9-A9AD-4CFA-8BDF-7EDA1D35FB6B}" destId="{F3CD6C39-3A53-416F-BBEE-E5E2FF7003B9}" srcOrd="0" destOrd="0" presId="urn:microsoft.com/office/officeart/2005/8/layout/default#2"/>
    <dgm:cxn modelId="{E6F6C681-7B64-48CF-AE57-18CCA94DD533}" type="presOf" srcId="{CF20FBED-67A8-4A1B-BBA7-D3674E66698F}" destId="{00DB6ADA-16AF-4860-A1A4-916D7E3D5B47}" srcOrd="0" destOrd="0" presId="urn:microsoft.com/office/officeart/2005/8/layout/default#2"/>
    <dgm:cxn modelId="{8741A094-20AE-4E5C-9911-EDC581B42FF4}" srcId="{D0B4A7E4-43D5-4D41-946A-6F37255F6392}" destId="{F12E2B99-5863-4092-83AE-7F7632019C06}" srcOrd="2" destOrd="0" parTransId="{5209289E-9F3E-42C0-A1E2-2141F2DDC73B}" sibTransId="{FC4C8C5C-164F-49B3-A46F-5DEC07D48BCC}"/>
    <dgm:cxn modelId="{74AB0B8D-54E6-4AD7-A10D-426D79C9B05D}" type="presParOf" srcId="{498A722C-B228-4707-A1CE-D913B6015758}" destId="{52E8ACC9-8D7C-4AD0-BC5B-4BE8BC7FD2FE}" srcOrd="0" destOrd="0" presId="urn:microsoft.com/office/officeart/2005/8/layout/default#2"/>
    <dgm:cxn modelId="{AE95FF34-2109-49FF-8FC4-5276AB759756}" type="presParOf" srcId="{498A722C-B228-4707-A1CE-D913B6015758}" destId="{CC366BE8-6493-483D-97BF-38BE95BAB476}" srcOrd="1" destOrd="0" presId="urn:microsoft.com/office/officeart/2005/8/layout/default#2"/>
    <dgm:cxn modelId="{E0542409-201A-4FE3-8C17-E42BD56CD13A}" type="presParOf" srcId="{498A722C-B228-4707-A1CE-D913B6015758}" destId="{43EFE492-600E-4FFC-98D1-7D712D9F96CE}" srcOrd="2" destOrd="0" presId="urn:microsoft.com/office/officeart/2005/8/layout/default#2"/>
    <dgm:cxn modelId="{BFB085C5-00CC-48E7-9D63-2598743784A6}" type="presParOf" srcId="{498A722C-B228-4707-A1CE-D913B6015758}" destId="{E128726B-C453-45C8-8531-1FAC60478293}" srcOrd="3" destOrd="0" presId="urn:microsoft.com/office/officeart/2005/8/layout/default#2"/>
    <dgm:cxn modelId="{2AEBAA00-F1B7-4B0C-B49A-3656195B1676}" type="presParOf" srcId="{498A722C-B228-4707-A1CE-D913B6015758}" destId="{1BEE1993-E832-43EA-895A-BA2C2400EE28}" srcOrd="4" destOrd="0" presId="urn:microsoft.com/office/officeart/2005/8/layout/default#2"/>
    <dgm:cxn modelId="{89E696E4-67D9-477C-B2B0-8ECA2A78993F}" type="presParOf" srcId="{498A722C-B228-4707-A1CE-D913B6015758}" destId="{6336C6F1-69AA-4D2A-A840-C75F4379FDDD}" srcOrd="5" destOrd="0" presId="urn:microsoft.com/office/officeart/2005/8/layout/default#2"/>
    <dgm:cxn modelId="{B2BF0E80-0673-4BF3-9BCA-9CDA01308636}" type="presParOf" srcId="{498A722C-B228-4707-A1CE-D913B6015758}" destId="{0E5668E2-AC74-478F-8894-ECCE17A4B16C}" srcOrd="6" destOrd="0" presId="urn:microsoft.com/office/officeart/2005/8/layout/default#2"/>
    <dgm:cxn modelId="{0C137D6C-9AAC-4968-AA47-8D1B55269B7A}" type="presParOf" srcId="{498A722C-B228-4707-A1CE-D913B6015758}" destId="{8CDA4BD2-10D9-42F2-828B-66B52856E156}" srcOrd="7" destOrd="0" presId="urn:microsoft.com/office/officeart/2005/8/layout/default#2"/>
    <dgm:cxn modelId="{D9E57CDC-741E-4635-8F43-E3957B88AF0F}" type="presParOf" srcId="{498A722C-B228-4707-A1CE-D913B6015758}" destId="{00DB6ADA-16AF-4860-A1A4-916D7E3D5B47}" srcOrd="8" destOrd="0" presId="urn:microsoft.com/office/officeart/2005/8/layout/default#2"/>
    <dgm:cxn modelId="{20953C63-7623-4C5B-9F03-9F272946A2F8}" type="presParOf" srcId="{498A722C-B228-4707-A1CE-D913B6015758}" destId="{B3FA2038-8C32-4C5E-AB09-74CE2B18B859}" srcOrd="9" destOrd="0" presId="urn:microsoft.com/office/officeart/2005/8/layout/default#2"/>
    <dgm:cxn modelId="{B0B1C113-6AB7-4645-9302-775459AB9156}" type="presParOf" srcId="{498A722C-B228-4707-A1CE-D913B6015758}" destId="{718CD2E9-5247-462E-B331-80F10E6A7C1F}" srcOrd="10" destOrd="0" presId="urn:microsoft.com/office/officeart/2005/8/layout/default#2"/>
    <dgm:cxn modelId="{401762DD-2716-4717-8D4D-A9908AE74890}" type="presParOf" srcId="{498A722C-B228-4707-A1CE-D913B6015758}" destId="{966CEE18-37B7-4C55-B80F-86436180F9F0}" srcOrd="11" destOrd="0" presId="urn:microsoft.com/office/officeart/2005/8/layout/default#2"/>
    <dgm:cxn modelId="{D0B82442-9143-45A3-8F78-CBEFBE08072A}" type="presParOf" srcId="{498A722C-B228-4707-A1CE-D913B6015758}" destId="{F3CD6C39-3A53-416F-BBEE-E5E2FF7003B9}" srcOrd="12"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6CCCE-19D8-4490-85D5-22688838B095}">
      <dsp:nvSpPr>
        <dsp:cNvPr id="0" name=""/>
        <dsp:cNvSpPr/>
      </dsp:nvSpPr>
      <dsp:spPr>
        <a:xfrm>
          <a:off x="0" y="0"/>
          <a:ext cx="8001024" cy="1671649"/>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tr-TR" sz="6500" b="1" kern="1200" dirty="0" smtClean="0">
              <a:solidFill>
                <a:schemeClr val="tx1"/>
              </a:solidFill>
              <a:latin typeface="Comic Sans MS" pitchFamily="66" charset="0"/>
            </a:rPr>
            <a:t>DİKSİYON</a:t>
          </a:r>
          <a:endParaRPr lang="tr-TR" sz="6500" b="1" kern="1200" dirty="0">
            <a:solidFill>
              <a:schemeClr val="tx1"/>
            </a:solidFill>
            <a:latin typeface="Comic Sans MS" pitchFamily="66" charset="0"/>
          </a:endParaRPr>
        </a:p>
      </dsp:txBody>
      <dsp:txXfrm>
        <a:off x="0" y="0"/>
        <a:ext cx="8001024" cy="1671649"/>
      </dsp:txXfrm>
    </dsp:sp>
    <dsp:sp modelId="{5923C47E-BBC4-46A8-979B-257E382ED712}">
      <dsp:nvSpPr>
        <dsp:cNvPr id="0" name=""/>
        <dsp:cNvSpPr/>
      </dsp:nvSpPr>
      <dsp:spPr>
        <a:xfrm>
          <a:off x="2873" y="1671649"/>
          <a:ext cx="1864101" cy="3510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Comic Sans MS" pitchFamily="66" charset="0"/>
            </a:rPr>
            <a:t>Boğumlama</a:t>
          </a:r>
          <a:endParaRPr lang="tr-TR" sz="2400" b="1" kern="1200" dirty="0">
            <a:latin typeface="Comic Sans MS" pitchFamily="66" charset="0"/>
          </a:endParaRPr>
        </a:p>
      </dsp:txBody>
      <dsp:txXfrm>
        <a:off x="2873" y="1671649"/>
        <a:ext cx="1864101" cy="3510463"/>
      </dsp:txXfrm>
    </dsp:sp>
    <dsp:sp modelId="{FB0D4CA6-A227-4F50-9DA4-78CAE744987A}">
      <dsp:nvSpPr>
        <dsp:cNvPr id="0" name=""/>
        <dsp:cNvSpPr/>
      </dsp:nvSpPr>
      <dsp:spPr>
        <a:xfrm>
          <a:off x="1866974" y="1671649"/>
          <a:ext cx="1015249" cy="3510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Comic Sans MS" pitchFamily="66" charset="0"/>
            </a:rPr>
            <a:t>Vurgu</a:t>
          </a:r>
          <a:endParaRPr lang="tr-TR" sz="2400" b="1" kern="1200" dirty="0">
            <a:latin typeface="Comic Sans MS" pitchFamily="66" charset="0"/>
          </a:endParaRPr>
        </a:p>
      </dsp:txBody>
      <dsp:txXfrm>
        <a:off x="1866974" y="1671649"/>
        <a:ext cx="1015249" cy="3510463"/>
      </dsp:txXfrm>
    </dsp:sp>
    <dsp:sp modelId="{842B7BEF-BA52-49B1-AA5E-8B429CD24CE0}">
      <dsp:nvSpPr>
        <dsp:cNvPr id="0" name=""/>
        <dsp:cNvSpPr/>
      </dsp:nvSpPr>
      <dsp:spPr>
        <a:xfrm>
          <a:off x="2882223" y="1671649"/>
          <a:ext cx="1492028" cy="3510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Comic Sans MS" pitchFamily="66" charset="0"/>
            </a:rPr>
            <a:t>Tonlama</a:t>
          </a:r>
          <a:endParaRPr lang="tr-TR" sz="2400" b="1" kern="1200" dirty="0">
            <a:latin typeface="Comic Sans MS" pitchFamily="66" charset="0"/>
          </a:endParaRPr>
        </a:p>
      </dsp:txBody>
      <dsp:txXfrm>
        <a:off x="2882223" y="1671649"/>
        <a:ext cx="1492028" cy="3510463"/>
      </dsp:txXfrm>
    </dsp:sp>
    <dsp:sp modelId="{CEC45BCB-E892-4390-B973-521F482C71A2}">
      <dsp:nvSpPr>
        <dsp:cNvPr id="0" name=""/>
        <dsp:cNvSpPr/>
      </dsp:nvSpPr>
      <dsp:spPr>
        <a:xfrm>
          <a:off x="4374252" y="1671649"/>
          <a:ext cx="1164480" cy="3510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Comic Sans MS" pitchFamily="66" charset="0"/>
            </a:rPr>
            <a:t>Durak</a:t>
          </a:r>
          <a:endParaRPr lang="tr-TR" sz="2400" b="1" kern="1200" dirty="0">
            <a:latin typeface="Comic Sans MS" pitchFamily="66" charset="0"/>
          </a:endParaRPr>
        </a:p>
      </dsp:txBody>
      <dsp:txXfrm>
        <a:off x="4374252" y="1671649"/>
        <a:ext cx="1164480" cy="3510463"/>
      </dsp:txXfrm>
    </dsp:sp>
    <dsp:sp modelId="{5D707C1C-C5A2-403D-A4C0-D27C477A99F3}">
      <dsp:nvSpPr>
        <dsp:cNvPr id="0" name=""/>
        <dsp:cNvSpPr/>
      </dsp:nvSpPr>
      <dsp:spPr>
        <a:xfrm>
          <a:off x="5538733" y="1671649"/>
          <a:ext cx="1414062" cy="3510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Comic Sans MS" pitchFamily="66" charset="0"/>
            </a:rPr>
            <a:t>Ulama</a:t>
          </a:r>
          <a:endParaRPr lang="tr-TR" sz="2400" b="1" kern="1200" dirty="0">
            <a:latin typeface="Comic Sans MS" pitchFamily="66" charset="0"/>
          </a:endParaRPr>
        </a:p>
      </dsp:txBody>
      <dsp:txXfrm>
        <a:off x="5538733" y="1671649"/>
        <a:ext cx="1414062" cy="3510463"/>
      </dsp:txXfrm>
    </dsp:sp>
    <dsp:sp modelId="{17724CD9-0A09-4C52-B766-DD784BC11F14}">
      <dsp:nvSpPr>
        <dsp:cNvPr id="0" name=""/>
        <dsp:cNvSpPr/>
      </dsp:nvSpPr>
      <dsp:spPr>
        <a:xfrm>
          <a:off x="6952796" y="1671649"/>
          <a:ext cx="1045354" cy="3510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Comic Sans MS" pitchFamily="66" charset="0"/>
            </a:rPr>
            <a:t>Ezgi</a:t>
          </a:r>
          <a:endParaRPr lang="tr-TR" sz="2400" b="1" kern="1200" dirty="0">
            <a:latin typeface="Comic Sans MS" pitchFamily="66" charset="0"/>
          </a:endParaRPr>
        </a:p>
      </dsp:txBody>
      <dsp:txXfrm>
        <a:off x="6952796" y="1671649"/>
        <a:ext cx="1045354" cy="3510463"/>
      </dsp:txXfrm>
    </dsp:sp>
    <dsp:sp modelId="{011C4ECD-84E3-4D09-B2B9-2713E8E4E6D1}">
      <dsp:nvSpPr>
        <dsp:cNvPr id="0" name=""/>
        <dsp:cNvSpPr/>
      </dsp:nvSpPr>
      <dsp:spPr>
        <a:xfrm>
          <a:off x="0" y="5182112"/>
          <a:ext cx="8001024" cy="39005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16BF8-B8AA-4F39-A908-85D611A93C4C}">
      <dsp:nvSpPr>
        <dsp:cNvPr id="0" name=""/>
        <dsp:cNvSpPr/>
      </dsp:nvSpPr>
      <dsp:spPr>
        <a:xfrm>
          <a:off x="0" y="747497"/>
          <a:ext cx="2343546" cy="1406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tr-TR" sz="3600" b="1" kern="1200" dirty="0" smtClean="0">
              <a:latin typeface="Comic Sans MS" pitchFamily="66" charset="0"/>
            </a:rPr>
            <a:t>Ses</a:t>
          </a:r>
          <a:endParaRPr lang="tr-TR" sz="3600" b="1" kern="1200" dirty="0">
            <a:latin typeface="Comic Sans MS" pitchFamily="66" charset="0"/>
          </a:endParaRPr>
        </a:p>
      </dsp:txBody>
      <dsp:txXfrm>
        <a:off x="0" y="747497"/>
        <a:ext cx="2343546" cy="1406128"/>
      </dsp:txXfrm>
    </dsp:sp>
    <dsp:sp modelId="{85CF8593-E0AA-4D4D-A1BE-626399E03979}">
      <dsp:nvSpPr>
        <dsp:cNvPr id="0" name=""/>
        <dsp:cNvSpPr/>
      </dsp:nvSpPr>
      <dsp:spPr>
        <a:xfrm>
          <a:off x="2577901" y="767914"/>
          <a:ext cx="2343546" cy="1406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tr-TR" sz="3300" b="1" kern="1200" dirty="0" smtClean="0">
              <a:latin typeface="Comic Sans MS" pitchFamily="66" charset="0"/>
            </a:rPr>
            <a:t>Diyafram</a:t>
          </a:r>
          <a:endParaRPr lang="tr-TR" sz="3300" b="1" kern="1200" dirty="0">
            <a:latin typeface="Comic Sans MS" pitchFamily="66" charset="0"/>
          </a:endParaRPr>
        </a:p>
      </dsp:txBody>
      <dsp:txXfrm>
        <a:off x="2577901" y="767914"/>
        <a:ext cx="2343546" cy="1406128"/>
      </dsp:txXfrm>
    </dsp:sp>
    <dsp:sp modelId="{214E07D2-388B-4E24-AF98-448CCCC8E1C1}">
      <dsp:nvSpPr>
        <dsp:cNvPr id="0" name=""/>
        <dsp:cNvSpPr/>
      </dsp:nvSpPr>
      <dsp:spPr>
        <a:xfrm>
          <a:off x="5155803" y="767914"/>
          <a:ext cx="2343546" cy="1406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tr-TR" sz="3300" b="1" kern="1200" dirty="0" smtClean="0">
              <a:latin typeface="Comic Sans MS" pitchFamily="66" charset="0"/>
            </a:rPr>
            <a:t>Akciğerler</a:t>
          </a:r>
          <a:endParaRPr lang="tr-TR" sz="3300" b="1" kern="1200" dirty="0">
            <a:latin typeface="Comic Sans MS" pitchFamily="66" charset="0"/>
          </a:endParaRPr>
        </a:p>
      </dsp:txBody>
      <dsp:txXfrm>
        <a:off x="5155803" y="767914"/>
        <a:ext cx="2343546" cy="1406128"/>
      </dsp:txXfrm>
    </dsp:sp>
    <dsp:sp modelId="{6E812097-8869-43B4-AD05-2A59A9B5D33A}">
      <dsp:nvSpPr>
        <dsp:cNvPr id="0" name=""/>
        <dsp:cNvSpPr/>
      </dsp:nvSpPr>
      <dsp:spPr>
        <a:xfrm>
          <a:off x="850894" y="2767022"/>
          <a:ext cx="2343546" cy="1406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b="1" kern="1200" dirty="0" smtClean="0">
              <a:latin typeface="Comic Sans MS" pitchFamily="66" charset="0"/>
            </a:rPr>
            <a:t>Gırtlak ve ses telleri</a:t>
          </a:r>
          <a:endParaRPr lang="tr-TR" sz="3200" b="1" kern="1200" dirty="0">
            <a:latin typeface="Comic Sans MS" pitchFamily="66" charset="0"/>
          </a:endParaRPr>
        </a:p>
      </dsp:txBody>
      <dsp:txXfrm>
        <a:off x="850894" y="2767022"/>
        <a:ext cx="2343546" cy="1406128"/>
      </dsp:txXfrm>
    </dsp:sp>
    <dsp:sp modelId="{A104F4EF-06DC-428A-8ECE-189277CF810B}">
      <dsp:nvSpPr>
        <dsp:cNvPr id="0" name=""/>
        <dsp:cNvSpPr/>
      </dsp:nvSpPr>
      <dsp:spPr>
        <a:xfrm>
          <a:off x="3851291" y="2695584"/>
          <a:ext cx="2511438" cy="1624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b="1" i="0" kern="1200" dirty="0" smtClean="0">
              <a:latin typeface="Comic Sans MS" pitchFamily="66" charset="0"/>
            </a:rPr>
            <a:t>Ağız bölgesi organları</a:t>
          </a:r>
          <a:endParaRPr lang="tr-TR" sz="3200" b="1" i="0" kern="1200" dirty="0">
            <a:latin typeface="Comic Sans MS" pitchFamily="66" charset="0"/>
          </a:endParaRPr>
        </a:p>
      </dsp:txBody>
      <dsp:txXfrm>
        <a:off x="3851291" y="2695584"/>
        <a:ext cx="2511438" cy="16242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8ACC9-8D7C-4AD0-BC5B-4BE8BC7FD2FE}">
      <dsp:nvSpPr>
        <dsp:cNvPr id="0" name=""/>
        <dsp:cNvSpPr/>
      </dsp:nvSpPr>
      <dsp:spPr>
        <a:xfrm>
          <a:off x="0" y="191999"/>
          <a:ext cx="2522644" cy="15135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002060"/>
              </a:solidFill>
              <a:latin typeface="Comic Sans MS" pitchFamily="66" charset="0"/>
            </a:rPr>
            <a:t>Telaffuz (Boğumlama,Artikülasyon) Bozuklukları</a:t>
          </a:r>
        </a:p>
      </dsp:txBody>
      <dsp:txXfrm>
        <a:off x="0" y="191999"/>
        <a:ext cx="2522644" cy="1513586"/>
      </dsp:txXfrm>
    </dsp:sp>
    <dsp:sp modelId="{43EFE492-600E-4FFC-98D1-7D712D9F96CE}">
      <dsp:nvSpPr>
        <dsp:cNvPr id="0" name=""/>
        <dsp:cNvSpPr/>
      </dsp:nvSpPr>
      <dsp:spPr>
        <a:xfrm>
          <a:off x="2774908" y="191999"/>
          <a:ext cx="2522644" cy="15135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b="1" kern="1200" dirty="0" smtClean="0">
              <a:solidFill>
                <a:srgbClr val="002060"/>
              </a:solidFill>
              <a:latin typeface="Comic Sans MS" pitchFamily="66" charset="0"/>
            </a:rPr>
            <a:t>Kekemelik</a:t>
          </a:r>
          <a:endParaRPr lang="tr-TR" sz="2500" b="1" kern="1200" dirty="0">
            <a:solidFill>
              <a:srgbClr val="002060"/>
            </a:solidFill>
            <a:latin typeface="Comic Sans MS" pitchFamily="66" charset="0"/>
          </a:endParaRPr>
        </a:p>
      </dsp:txBody>
      <dsp:txXfrm>
        <a:off x="2774908" y="191999"/>
        <a:ext cx="2522644" cy="1513586"/>
      </dsp:txXfrm>
    </dsp:sp>
    <dsp:sp modelId="{1BEE1993-E832-43EA-895A-BA2C2400EE28}">
      <dsp:nvSpPr>
        <dsp:cNvPr id="0" name=""/>
        <dsp:cNvSpPr/>
      </dsp:nvSpPr>
      <dsp:spPr>
        <a:xfrm>
          <a:off x="5549817" y="191984"/>
          <a:ext cx="2522644" cy="15135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b="1" kern="1200" dirty="0" smtClean="0">
              <a:solidFill>
                <a:srgbClr val="002060"/>
              </a:solidFill>
              <a:latin typeface="Comic Sans MS" pitchFamily="66" charset="0"/>
            </a:rPr>
            <a:t>Afazi</a:t>
          </a:r>
          <a:endParaRPr lang="tr-TR" sz="2500" b="1" kern="1200" dirty="0">
            <a:solidFill>
              <a:srgbClr val="002060"/>
            </a:solidFill>
            <a:latin typeface="Comic Sans MS" pitchFamily="66" charset="0"/>
          </a:endParaRPr>
        </a:p>
      </dsp:txBody>
      <dsp:txXfrm>
        <a:off x="5549817" y="191984"/>
        <a:ext cx="2522644" cy="1513586"/>
      </dsp:txXfrm>
    </dsp:sp>
    <dsp:sp modelId="{0E5668E2-AC74-478F-8894-ECCE17A4B16C}">
      <dsp:nvSpPr>
        <dsp:cNvPr id="0" name=""/>
        <dsp:cNvSpPr/>
      </dsp:nvSpPr>
      <dsp:spPr>
        <a:xfrm>
          <a:off x="0" y="1957850"/>
          <a:ext cx="2522644" cy="15135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b="1" kern="1200" dirty="0" err="1" smtClean="0">
              <a:solidFill>
                <a:srgbClr val="002060"/>
              </a:solidFill>
              <a:latin typeface="Comic Sans MS" pitchFamily="66" charset="0"/>
            </a:rPr>
            <a:t>Dizartri</a:t>
          </a:r>
          <a:endParaRPr lang="tr-TR" sz="2500" b="1" kern="1200" dirty="0">
            <a:solidFill>
              <a:srgbClr val="002060"/>
            </a:solidFill>
            <a:latin typeface="Comic Sans MS" pitchFamily="66" charset="0"/>
          </a:endParaRPr>
        </a:p>
      </dsp:txBody>
      <dsp:txXfrm>
        <a:off x="0" y="1957850"/>
        <a:ext cx="2522644" cy="1513586"/>
      </dsp:txXfrm>
    </dsp:sp>
    <dsp:sp modelId="{00DB6ADA-16AF-4860-A1A4-916D7E3D5B47}">
      <dsp:nvSpPr>
        <dsp:cNvPr id="0" name=""/>
        <dsp:cNvSpPr/>
      </dsp:nvSpPr>
      <dsp:spPr>
        <a:xfrm>
          <a:off x="2774908" y="1957850"/>
          <a:ext cx="2522644" cy="15135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b="1" kern="1200" dirty="0" smtClean="0">
              <a:solidFill>
                <a:srgbClr val="002060"/>
              </a:solidFill>
              <a:latin typeface="Comic Sans MS" pitchFamily="66" charset="0"/>
            </a:rPr>
            <a:t>Mahalli Ağızla Konuşma</a:t>
          </a:r>
        </a:p>
        <a:p>
          <a:pPr lvl="0" algn="ctr" defTabSz="1111250">
            <a:lnSpc>
              <a:spcPct val="90000"/>
            </a:lnSpc>
            <a:spcBef>
              <a:spcPct val="0"/>
            </a:spcBef>
            <a:spcAft>
              <a:spcPct val="35000"/>
            </a:spcAft>
          </a:pPr>
          <a:endParaRPr lang="tr-TR" sz="2500" kern="1200" dirty="0"/>
        </a:p>
      </dsp:txBody>
      <dsp:txXfrm>
        <a:off x="2774908" y="1957850"/>
        <a:ext cx="2522644" cy="1513586"/>
      </dsp:txXfrm>
    </dsp:sp>
    <dsp:sp modelId="{718CD2E9-5247-462E-B331-80F10E6A7C1F}">
      <dsp:nvSpPr>
        <dsp:cNvPr id="0" name=""/>
        <dsp:cNvSpPr/>
      </dsp:nvSpPr>
      <dsp:spPr>
        <a:xfrm>
          <a:off x="5549817" y="1993889"/>
          <a:ext cx="2522644" cy="15135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b="1" kern="1200" dirty="0" smtClean="0">
              <a:solidFill>
                <a:srgbClr val="002060"/>
              </a:solidFill>
              <a:latin typeface="Comic Sans MS" pitchFamily="66" charset="0"/>
            </a:rPr>
            <a:t>Dil ve Dudak Tembelliği</a:t>
          </a:r>
          <a:endParaRPr lang="tr-TR" sz="2500" b="1" kern="1200" dirty="0">
            <a:solidFill>
              <a:srgbClr val="002060"/>
            </a:solidFill>
            <a:latin typeface="Comic Sans MS" pitchFamily="66" charset="0"/>
          </a:endParaRPr>
        </a:p>
      </dsp:txBody>
      <dsp:txXfrm>
        <a:off x="5549817" y="1993889"/>
        <a:ext cx="2522644" cy="1513586"/>
      </dsp:txXfrm>
    </dsp:sp>
    <dsp:sp modelId="{F3CD6C39-3A53-416F-BBEE-E5E2FF7003B9}">
      <dsp:nvSpPr>
        <dsp:cNvPr id="0" name=""/>
        <dsp:cNvSpPr/>
      </dsp:nvSpPr>
      <dsp:spPr>
        <a:xfrm>
          <a:off x="2774908" y="3723701"/>
          <a:ext cx="2522644" cy="15135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b="1" kern="1200" dirty="0" smtClean="0">
              <a:solidFill>
                <a:srgbClr val="002060"/>
              </a:solidFill>
              <a:latin typeface="Comic Sans MS" pitchFamily="66" charset="0"/>
            </a:rPr>
            <a:t>Hızlı Konuşma</a:t>
          </a:r>
          <a:endParaRPr lang="tr-TR" sz="2500" b="1" kern="1200" dirty="0">
            <a:solidFill>
              <a:srgbClr val="002060"/>
            </a:solidFill>
            <a:latin typeface="Comic Sans MS" pitchFamily="66" charset="0"/>
          </a:endParaRPr>
        </a:p>
      </dsp:txBody>
      <dsp:txXfrm>
        <a:off x="2774908" y="3723701"/>
        <a:ext cx="2522644" cy="1513586"/>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20" name="19 Altbilgi Yer Tutucusu"/>
          <p:cNvSpPr>
            <a:spLocks noGrp="1"/>
          </p:cNvSpPr>
          <p:nvPr>
            <p:ph type="ftr" sz="quarter" idx="11"/>
          </p:nvPr>
        </p:nvSpPr>
        <p:spPr/>
        <p:txBody>
          <a:bodyPr/>
          <a:lstStyle>
            <a:extLst/>
          </a:lstStyle>
          <a:p>
            <a:endParaRPr lang="tr-TR"/>
          </a:p>
        </p:txBody>
      </p:sp>
      <p:sp>
        <p:nvSpPr>
          <p:cNvPr id="10" name="9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C142216-6E71-48FD-A8C1-B90D61E94CC5}" type="datetimeFigureOut">
              <a:rPr lang="tr-TR" smtClean="0"/>
              <a:pPr/>
              <a:t>13.2.2021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879D099D-D6B8-46A2-986C-42DE0EAC7B6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C142216-6E71-48FD-A8C1-B90D61E94CC5}" type="datetimeFigureOut">
              <a:rPr lang="tr-TR" smtClean="0"/>
              <a:pPr/>
              <a:t>13.2.2021</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79D099D-D6B8-46A2-986C-42DE0EAC7B6D}"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785794"/>
            <a:ext cx="7498080" cy="3075254"/>
          </a:xfrm>
        </p:spPr>
        <p:txBody>
          <a:bodyPr>
            <a:noAutofit/>
          </a:bodyPr>
          <a:lstStyle/>
          <a:p>
            <a:r>
              <a:rPr lang="tr-TR" sz="4400" b="1" dirty="0" smtClean="0">
                <a:effectLst/>
              </a:rPr>
              <a:t>KONUŞMA EĞİTİMİ</a:t>
            </a:r>
            <a:endParaRPr lang="tr-TR" sz="4400" b="1" dirty="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274638"/>
            <a:ext cx="7504960" cy="1143000"/>
          </a:xfrm>
        </p:spPr>
        <p:txBody>
          <a:bodyPr>
            <a:normAutofit/>
          </a:bodyPr>
          <a:lstStyle/>
          <a:p>
            <a:r>
              <a:rPr lang="tr-TR" sz="4000" b="1" dirty="0" smtClean="0">
                <a:solidFill>
                  <a:schemeClr val="accent3">
                    <a:lumMod val="50000"/>
                  </a:schemeClr>
                </a:solidFill>
                <a:effectLst/>
                <a:latin typeface="Comic Sans MS" pitchFamily="66" charset="0"/>
              </a:rPr>
              <a:t>KONUŞMA EĞİTİMİ</a:t>
            </a:r>
            <a:endParaRPr lang="tr-TR" sz="4000" b="1" dirty="0">
              <a:solidFill>
                <a:schemeClr val="accent3">
                  <a:lumMod val="50000"/>
                </a:schemeClr>
              </a:solidFill>
              <a:effectLst/>
              <a:latin typeface="Comic Sans MS" pitchFamily="66" charset="0"/>
            </a:endParaRPr>
          </a:p>
        </p:txBody>
      </p:sp>
      <p:sp>
        <p:nvSpPr>
          <p:cNvPr id="3" name="2 İçerik Yer Tutucusu"/>
          <p:cNvSpPr>
            <a:spLocks noGrp="1"/>
          </p:cNvSpPr>
          <p:nvPr>
            <p:ph idx="1"/>
          </p:nvPr>
        </p:nvSpPr>
        <p:spPr/>
        <p:txBody>
          <a:bodyPr/>
          <a:lstStyle/>
          <a:p>
            <a:pPr>
              <a:buNone/>
            </a:pPr>
            <a:r>
              <a:rPr lang="tr-TR" dirty="0" smtClean="0"/>
              <a:t>     </a:t>
            </a:r>
          </a:p>
          <a:p>
            <a:pPr>
              <a:buNone/>
            </a:pPr>
            <a:endParaRPr lang="tr-TR" dirty="0" smtClean="0"/>
          </a:p>
          <a:p>
            <a:pPr>
              <a:buNone/>
            </a:pPr>
            <a:endParaRPr lang="tr-TR" dirty="0" smtClean="0"/>
          </a:p>
          <a:p>
            <a:pPr>
              <a:buNone/>
            </a:pPr>
            <a:endParaRPr lang="tr-TR" dirty="0"/>
          </a:p>
        </p:txBody>
      </p:sp>
      <p:pic>
        <p:nvPicPr>
          <p:cNvPr id="1026" name="Picture 2" descr="D:\diksiyon-kursu.jpg"/>
          <p:cNvPicPr>
            <a:picLocks noChangeAspect="1" noChangeArrowheads="1"/>
          </p:cNvPicPr>
          <p:nvPr/>
        </p:nvPicPr>
        <p:blipFill>
          <a:blip r:embed="rId2" cstate="print"/>
          <a:srcRect/>
          <a:stretch>
            <a:fillRect/>
          </a:stretch>
        </p:blipFill>
        <p:spPr bwMode="auto">
          <a:xfrm>
            <a:off x="827584" y="1484784"/>
            <a:ext cx="2736304" cy="4873724"/>
          </a:xfrm>
          <a:prstGeom prst="rect">
            <a:avLst/>
          </a:prstGeom>
          <a:noFill/>
        </p:spPr>
      </p:pic>
      <p:sp>
        <p:nvSpPr>
          <p:cNvPr id="5" name="4 Dikdörtgen"/>
          <p:cNvSpPr/>
          <p:nvPr/>
        </p:nvSpPr>
        <p:spPr>
          <a:xfrm>
            <a:off x="3563888" y="1628800"/>
            <a:ext cx="5238328" cy="7386638"/>
          </a:xfrm>
          <a:prstGeom prst="rect">
            <a:avLst/>
          </a:prstGeom>
        </p:spPr>
        <p:txBody>
          <a:bodyPr wrap="square">
            <a:spAutoFit/>
          </a:bodyPr>
          <a:lstStyle/>
          <a:p>
            <a:pPr algn="just"/>
            <a:r>
              <a:rPr lang="tr-TR" sz="2400" dirty="0" smtClean="0">
                <a:solidFill>
                  <a:srgbClr val="002060"/>
                </a:solidFill>
                <a:latin typeface="Comic Sans MS" pitchFamily="66" charset="0"/>
              </a:rPr>
              <a:t>Konuşma zihinde başlayan ve düşüncelerin sözle ifade edilmesiyle tamamlanan bir süreçtir. </a:t>
            </a:r>
          </a:p>
          <a:p>
            <a:pPr algn="just"/>
            <a:r>
              <a:rPr lang="tr-TR" sz="2400" dirty="0" smtClean="0">
                <a:solidFill>
                  <a:srgbClr val="002060"/>
                </a:solidFill>
                <a:latin typeface="Comic Sans MS" pitchFamily="66" charset="0"/>
              </a:rPr>
              <a:t>Konuşma, düşüncelerin, duyguların ve bilgilerin seslerden oluşan dil aracılığıyla aktarılmasıdır. Konuşma, kişinin kendisini doğrudan ifade ettiği duygu ve dileklerini diğer insanlara doğrudan anlattığı, duygu ve düşüncelerini başkalarıyla paylaştığı bir beceridir.</a:t>
            </a:r>
          </a:p>
          <a:p>
            <a:endParaRPr lang="tr-TR" sz="2400" b="1" dirty="0"/>
          </a:p>
          <a:p>
            <a:endParaRPr lang="tr-TR" b="1"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714356"/>
            <a:ext cx="7498080" cy="1143000"/>
          </a:xfrm>
        </p:spPr>
        <p:txBody>
          <a:bodyPr>
            <a:noAutofit/>
          </a:bodyPr>
          <a:lstStyle/>
          <a:p>
            <a:r>
              <a:rPr lang="tr-TR" sz="4000" b="1" dirty="0" smtClean="0">
                <a:solidFill>
                  <a:schemeClr val="accent3">
                    <a:lumMod val="50000"/>
                  </a:schemeClr>
                </a:solidFill>
                <a:effectLst/>
                <a:latin typeface="Comic Sans MS" pitchFamily="66" charset="0"/>
              </a:rPr>
              <a:t>İyi bir konuşmanın şu nitelikleri taşıması beklenir:</a:t>
            </a:r>
            <a:endParaRPr lang="tr-TR" sz="4000" b="1" dirty="0">
              <a:solidFill>
                <a:schemeClr val="accent3">
                  <a:lumMod val="50000"/>
                </a:schemeClr>
              </a:solidFill>
              <a:effectLst/>
              <a:latin typeface="Comic Sans MS" pitchFamily="66" charset="0"/>
            </a:endParaRPr>
          </a:p>
        </p:txBody>
      </p:sp>
      <p:sp>
        <p:nvSpPr>
          <p:cNvPr id="3" name="2 İçerik Yer Tutucusu"/>
          <p:cNvSpPr>
            <a:spLocks noGrp="1"/>
          </p:cNvSpPr>
          <p:nvPr>
            <p:ph idx="1"/>
          </p:nvPr>
        </p:nvSpPr>
        <p:spPr>
          <a:xfrm>
            <a:off x="1285852" y="2357430"/>
            <a:ext cx="7647836" cy="3890970"/>
          </a:xfrm>
        </p:spPr>
        <p:txBody>
          <a:bodyPr>
            <a:noAutofit/>
          </a:bodyPr>
          <a:lstStyle/>
          <a:p>
            <a:r>
              <a:rPr lang="tr-TR" dirty="0" smtClean="0">
                <a:solidFill>
                  <a:srgbClr val="002060"/>
                </a:solidFill>
                <a:latin typeface="Comic Sans MS" pitchFamily="66" charset="0"/>
              </a:rPr>
              <a:t>Konuşmanın belli bir amacı olmalıdır.</a:t>
            </a:r>
          </a:p>
          <a:p>
            <a:r>
              <a:rPr lang="tr-TR" dirty="0" smtClean="0">
                <a:solidFill>
                  <a:srgbClr val="002060"/>
                </a:solidFill>
                <a:latin typeface="Comic Sans MS" pitchFamily="66" charset="0"/>
              </a:rPr>
              <a:t>Konuşma, yıkıcı olmamalı, dinleyenleri anlatılanlara inandırmalıdır.</a:t>
            </a:r>
          </a:p>
          <a:p>
            <a:r>
              <a:rPr lang="tr-TR" dirty="0" smtClean="0">
                <a:solidFill>
                  <a:srgbClr val="002060"/>
                </a:solidFill>
                <a:latin typeface="Comic Sans MS" pitchFamily="66" charset="0"/>
              </a:rPr>
              <a:t>Konuşmada doğru ve güvenilir bilgilere dayanılmalıdır.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85852" y="857232"/>
            <a:ext cx="7647836" cy="5391168"/>
          </a:xfrm>
        </p:spPr>
        <p:txBody>
          <a:bodyPr>
            <a:normAutofit/>
          </a:bodyPr>
          <a:lstStyle/>
          <a:p>
            <a:r>
              <a:rPr lang="tr-TR" dirty="0" smtClean="0">
                <a:solidFill>
                  <a:srgbClr val="002060"/>
                </a:solidFill>
                <a:latin typeface="Comic Sans MS" pitchFamily="66" charset="0"/>
              </a:rPr>
              <a:t>Konuşmayı dinleyecek olan topluluğun özellikleri, konuşmacı tarafından göz ardı edilmemeli; konuşma için seçilen kelimelerde bu özellik dikkate alınmalıdır.</a:t>
            </a:r>
          </a:p>
          <a:p>
            <a:r>
              <a:rPr lang="tr-TR" dirty="0" smtClean="0">
                <a:solidFill>
                  <a:srgbClr val="002060"/>
                </a:solidFill>
                <a:latin typeface="Comic Sans MS" pitchFamily="66" charset="0"/>
              </a:rPr>
              <a:t>Konuşmada el, yüz ve vücut hareketlerinden de yararlanılmalıdır.</a:t>
            </a:r>
          </a:p>
          <a:p>
            <a:r>
              <a:rPr lang="tr-TR" dirty="0" smtClean="0">
                <a:solidFill>
                  <a:srgbClr val="002060"/>
                </a:solidFill>
                <a:latin typeface="Comic Sans MS" pitchFamily="66" charset="0"/>
              </a:rPr>
              <a:t>Konuşma sırasında birlikte düşünme, öğretme, duygulandırma,tartışma gibi yöntemlere başvurulmalıdır.</a:t>
            </a:r>
          </a:p>
          <a:p>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solidFill>
                  <a:schemeClr val="accent3">
                    <a:lumMod val="50000"/>
                  </a:schemeClr>
                </a:solidFill>
                <a:effectLst/>
                <a:latin typeface="Comic Sans MS" pitchFamily="66" charset="0"/>
              </a:rPr>
              <a:t>DİKSİYON</a:t>
            </a:r>
            <a:endParaRPr lang="tr-TR" sz="4000" b="1" dirty="0">
              <a:solidFill>
                <a:schemeClr val="accent3">
                  <a:lumMod val="50000"/>
                </a:schemeClr>
              </a:solidFill>
              <a:effectLst/>
              <a:latin typeface="Comic Sans MS" pitchFamily="66" charset="0"/>
            </a:endParaRPr>
          </a:p>
        </p:txBody>
      </p:sp>
      <p:sp>
        <p:nvSpPr>
          <p:cNvPr id="3" name="2 İçerik Yer Tutucusu"/>
          <p:cNvSpPr>
            <a:spLocks noGrp="1"/>
          </p:cNvSpPr>
          <p:nvPr>
            <p:ph idx="1"/>
          </p:nvPr>
        </p:nvSpPr>
        <p:spPr>
          <a:xfrm>
            <a:off x="1285852" y="1285860"/>
            <a:ext cx="7647836" cy="3571900"/>
          </a:xfrm>
        </p:spPr>
        <p:txBody>
          <a:bodyPr/>
          <a:lstStyle/>
          <a:p>
            <a:pPr>
              <a:buNone/>
            </a:pPr>
            <a:r>
              <a:rPr lang="tr-TR" sz="2800" dirty="0" smtClean="0">
                <a:latin typeface="Calibri" pitchFamily="34" charset="0"/>
              </a:rPr>
              <a:t>    </a:t>
            </a:r>
            <a:r>
              <a:rPr lang="tr-TR" sz="2800" dirty="0" smtClean="0">
                <a:solidFill>
                  <a:srgbClr val="002060"/>
                </a:solidFill>
                <a:latin typeface="Calibri" pitchFamily="34" charset="0"/>
              </a:rPr>
              <a:t>Söyleyişe genel anlamda diksiyon denmektedir.Bunun da çeşitli tanımları yapılmıştır.Türkçe sözlükte diksiyon, “Konuşulan dilin incelenmesi ve kullanılması;seslerin,sözcüklerin,vurguların, anlam ve heyecan duraklarının hakkını vererek söyleme” diye tanımlanmaktadır.</a:t>
            </a:r>
          </a:p>
          <a:p>
            <a:pPr>
              <a:buNone/>
            </a:pPr>
            <a:endParaRPr lang="tr-TR" dirty="0"/>
          </a:p>
        </p:txBody>
      </p:sp>
      <p:pic>
        <p:nvPicPr>
          <p:cNvPr id="6" name="5 Resim" descr="image0035.jpg"/>
          <p:cNvPicPr>
            <a:picLocks noChangeAspect="1"/>
          </p:cNvPicPr>
          <p:nvPr/>
        </p:nvPicPr>
        <p:blipFill>
          <a:blip r:embed="rId2" cstate="print"/>
          <a:stretch>
            <a:fillRect/>
          </a:stretch>
        </p:blipFill>
        <p:spPr>
          <a:xfrm>
            <a:off x="5929322" y="4286256"/>
            <a:ext cx="2955748" cy="235365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85852" y="571480"/>
            <a:ext cx="7647836" cy="5676920"/>
          </a:xfrm>
        </p:spPr>
        <p:txBody>
          <a:bodyPr/>
          <a:lstStyle/>
          <a:p>
            <a:pPr>
              <a:buNone/>
            </a:pPr>
            <a:r>
              <a:rPr lang="tr-TR" dirty="0" smtClean="0">
                <a:solidFill>
                  <a:srgbClr val="002060"/>
                </a:solidFill>
                <a:latin typeface="Calibri" pitchFamily="34" charset="0"/>
              </a:rPr>
              <a:t>     </a:t>
            </a:r>
            <a:r>
              <a:rPr lang="tr-TR" b="1" dirty="0" smtClean="0">
                <a:solidFill>
                  <a:schemeClr val="accent3"/>
                </a:solidFill>
                <a:latin typeface="Calibri" pitchFamily="34" charset="0"/>
              </a:rPr>
              <a:t>Diksiyon;</a:t>
            </a:r>
            <a:r>
              <a:rPr lang="tr-TR" b="1" dirty="0" smtClean="0">
                <a:solidFill>
                  <a:srgbClr val="002060"/>
                </a:solidFill>
                <a:latin typeface="Calibri" pitchFamily="34" charset="0"/>
              </a:rPr>
              <a:t> </a:t>
            </a:r>
            <a:r>
              <a:rPr lang="tr-TR" dirty="0" smtClean="0">
                <a:solidFill>
                  <a:srgbClr val="002060"/>
                </a:solidFill>
                <a:latin typeface="Calibri" pitchFamily="34" charset="0"/>
              </a:rPr>
              <a:t>konuşurken, duygu ve düşünceleri üslubuna uygun olarak anlatmak için sesi doğru kullanma sanatıdır.Bunun için sesin uyumunu, söylenişini, sözcük hecelerinin uzunluğunu, kısalığını yerli yerinde uygulamaktır.</a:t>
            </a:r>
          </a:p>
          <a:p>
            <a:pPr>
              <a:buNone/>
            </a:pPr>
            <a:endParaRPr lang="tr-TR" dirty="0"/>
          </a:p>
        </p:txBody>
      </p:sp>
      <p:pic>
        <p:nvPicPr>
          <p:cNvPr id="4" name="3 Resim" descr="diksiyon-dersi.jpg"/>
          <p:cNvPicPr>
            <a:picLocks noChangeAspect="1"/>
          </p:cNvPicPr>
          <p:nvPr/>
        </p:nvPicPr>
        <p:blipFill>
          <a:blip r:embed="rId2" cstate="print"/>
          <a:stretch>
            <a:fillRect/>
          </a:stretch>
        </p:blipFill>
        <p:spPr>
          <a:xfrm>
            <a:off x="2071670" y="4025853"/>
            <a:ext cx="6143668" cy="270849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1142976" y="714356"/>
          <a:ext cx="8001024"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800" b="1" dirty="0" smtClean="0">
                <a:effectLst/>
                <a:latin typeface="Calibri" pitchFamily="34" charset="0"/>
              </a:rPr>
              <a:t>Boğumlama</a:t>
            </a:r>
            <a:endParaRPr lang="tr-TR" sz="4800" b="1" dirty="0">
              <a:effectLst/>
              <a:latin typeface="Calibri" pitchFamily="34" charset="0"/>
            </a:endParaRPr>
          </a:p>
        </p:txBody>
      </p:sp>
      <p:sp>
        <p:nvSpPr>
          <p:cNvPr id="3" name="2 İçerik Yer Tutucusu"/>
          <p:cNvSpPr>
            <a:spLocks noGrp="1"/>
          </p:cNvSpPr>
          <p:nvPr>
            <p:ph idx="1"/>
          </p:nvPr>
        </p:nvSpPr>
        <p:spPr/>
        <p:txBody>
          <a:bodyPr>
            <a:normAutofit/>
          </a:bodyPr>
          <a:lstStyle/>
          <a:p>
            <a:pPr>
              <a:buNone/>
            </a:pPr>
            <a:r>
              <a:rPr lang="tr-TR" sz="2400" dirty="0" smtClean="0">
                <a:solidFill>
                  <a:srgbClr val="002060"/>
                </a:solidFill>
                <a:latin typeface="Comic Sans MS" pitchFamily="66" charset="0"/>
              </a:rPr>
              <a:t>   Sesleri ve heceleri iyi anlaşılacak şekilde seslendirebilmektir. Birçok kimse dudaklarını iyice hareket ettirmeden konuşur. Böyle dudak tembelliği olan kimselerin söylediklerini dinleyicilerin çoğu anlamaz. Çoğu zaman konuşana “Daha yüksek sesle söyleyin!” diye bağırıldığı zaman bu uyarma onu alçak sesle konuştuğu için değil, istenilen ölçüde sözlerini boğumlandırmadığı içindir.</a:t>
            </a:r>
            <a:endParaRPr lang="tr-TR" sz="2400" dirty="0">
              <a:solidFill>
                <a:srgbClr val="002060"/>
              </a:solidFill>
              <a:latin typeface="Comic Sans MS" pitchFamily="66" charset="0"/>
            </a:endParaRPr>
          </a:p>
        </p:txBody>
      </p:sp>
      <p:pic>
        <p:nvPicPr>
          <p:cNvPr id="5" name="4 Resim" descr="images123.jpg"/>
          <p:cNvPicPr>
            <a:picLocks noChangeAspect="1"/>
          </p:cNvPicPr>
          <p:nvPr/>
        </p:nvPicPr>
        <p:blipFill>
          <a:blip r:embed="rId2" cstate="print"/>
          <a:stretch>
            <a:fillRect/>
          </a:stretch>
        </p:blipFill>
        <p:spPr>
          <a:xfrm>
            <a:off x="2357422" y="4857760"/>
            <a:ext cx="4970832" cy="183852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57290" y="274638"/>
            <a:ext cx="7576398" cy="1511288"/>
          </a:xfrm>
        </p:spPr>
        <p:txBody>
          <a:bodyPr>
            <a:normAutofit/>
          </a:bodyPr>
          <a:lstStyle/>
          <a:p>
            <a:r>
              <a:rPr lang="tr-TR" sz="4800" b="1" dirty="0" smtClean="0">
                <a:effectLst/>
                <a:latin typeface="Comic Sans MS" pitchFamily="66" charset="0"/>
              </a:rPr>
              <a:t>Vurgu</a:t>
            </a:r>
            <a:endParaRPr lang="tr-TR" sz="4800" b="1" dirty="0">
              <a:effectLst/>
              <a:latin typeface="Comic Sans MS" pitchFamily="66" charset="0"/>
            </a:endParaRPr>
          </a:p>
        </p:txBody>
      </p:sp>
      <p:sp>
        <p:nvSpPr>
          <p:cNvPr id="3" name="2 İçerik Yer Tutucusu"/>
          <p:cNvSpPr>
            <a:spLocks noGrp="1"/>
          </p:cNvSpPr>
          <p:nvPr>
            <p:ph idx="1"/>
          </p:nvPr>
        </p:nvSpPr>
        <p:spPr>
          <a:xfrm>
            <a:off x="1500166" y="2214554"/>
            <a:ext cx="7433522" cy="4033846"/>
          </a:xfrm>
        </p:spPr>
        <p:txBody>
          <a:bodyPr>
            <a:noAutofit/>
          </a:bodyPr>
          <a:lstStyle/>
          <a:p>
            <a:pPr>
              <a:buNone/>
            </a:pPr>
            <a:r>
              <a:rPr lang="tr-TR" dirty="0" smtClean="0"/>
              <a:t>   </a:t>
            </a:r>
            <a:r>
              <a:rPr lang="tr-TR" dirty="0" smtClean="0">
                <a:solidFill>
                  <a:srgbClr val="002060"/>
                </a:solidFill>
                <a:latin typeface="Comic Sans MS" pitchFamily="66" charset="0"/>
              </a:rPr>
              <a:t>Kelimelerde bazı hecelerin, cümlelerde ise bazı kelime ve kelime gruplarının,diğerlerine göre daha baskılı söylenmesine vurgu denir.</a:t>
            </a:r>
          </a:p>
          <a:p>
            <a:pPr>
              <a:buNone/>
            </a:pPr>
            <a:r>
              <a:rPr lang="tr-TR" dirty="0" smtClean="0">
                <a:solidFill>
                  <a:srgbClr val="002060"/>
                </a:solidFill>
                <a:latin typeface="Comic Sans MS" pitchFamily="66" charset="0"/>
              </a:rPr>
              <a:t>      </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14414" y="357166"/>
            <a:ext cx="7719274" cy="5891234"/>
          </a:xfrm>
        </p:spPr>
        <p:txBody>
          <a:bodyPr>
            <a:normAutofit/>
          </a:bodyPr>
          <a:lstStyle/>
          <a:p>
            <a:r>
              <a:rPr lang="tr-TR" sz="2800" dirty="0" smtClean="0">
                <a:solidFill>
                  <a:srgbClr val="002060"/>
                </a:solidFill>
                <a:latin typeface="Comic Sans MS" pitchFamily="66" charset="0"/>
              </a:rPr>
              <a:t>Vurgulamadaki hatalar, öğrencilere okuma parçalarının yardımıyla uygulamalar yaptırmak suretiyle giderilebilir. Hem okuma hem de konuşma sırasında öğretmen, öğrencinin vurgulama hatalarını tespit etmeli ve bunların doğrusunu önce kendi söylemeli, ardından da öğrenciye tekrarlattırmalıdır.</a:t>
            </a:r>
          </a:p>
          <a:p>
            <a:endParaRPr lang="tr-TR" sz="2800" dirty="0"/>
          </a:p>
        </p:txBody>
      </p:sp>
      <p:pic>
        <p:nvPicPr>
          <p:cNvPr id="4099" name="Picture 3" descr="G:\ses-egitimi.jpg"/>
          <p:cNvPicPr>
            <a:picLocks noChangeAspect="1" noChangeArrowheads="1"/>
          </p:cNvPicPr>
          <p:nvPr/>
        </p:nvPicPr>
        <p:blipFill>
          <a:blip r:embed="rId2"/>
          <a:srcRect/>
          <a:stretch>
            <a:fillRect/>
          </a:stretch>
        </p:blipFill>
        <p:spPr bwMode="auto">
          <a:xfrm>
            <a:off x="2571736" y="4013363"/>
            <a:ext cx="5000660" cy="278608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142852"/>
            <a:ext cx="7504960" cy="1428760"/>
          </a:xfrm>
        </p:spPr>
        <p:txBody>
          <a:bodyPr>
            <a:normAutofit/>
          </a:bodyPr>
          <a:lstStyle/>
          <a:p>
            <a:r>
              <a:rPr lang="tr-TR" sz="4800" b="1" dirty="0" smtClean="0">
                <a:effectLst/>
                <a:latin typeface="Comic Sans MS" pitchFamily="66" charset="0"/>
              </a:rPr>
              <a:t>Tonlama</a:t>
            </a:r>
            <a:endParaRPr lang="tr-TR" sz="4800" b="1" dirty="0">
              <a:effectLst/>
              <a:latin typeface="Comic Sans MS" pitchFamily="66" charset="0"/>
            </a:endParaRPr>
          </a:p>
        </p:txBody>
      </p:sp>
      <p:sp>
        <p:nvSpPr>
          <p:cNvPr id="3" name="2 İçerik Yer Tutucusu"/>
          <p:cNvSpPr>
            <a:spLocks noGrp="1"/>
          </p:cNvSpPr>
          <p:nvPr>
            <p:ph idx="1"/>
          </p:nvPr>
        </p:nvSpPr>
        <p:spPr>
          <a:xfrm>
            <a:off x="1285852" y="1714488"/>
            <a:ext cx="7647836" cy="4533912"/>
          </a:xfrm>
        </p:spPr>
        <p:txBody>
          <a:bodyPr>
            <a:normAutofit/>
          </a:bodyPr>
          <a:lstStyle/>
          <a:p>
            <a:pPr>
              <a:buNone/>
            </a:pPr>
            <a:r>
              <a:rPr lang="tr-TR" dirty="0" smtClean="0">
                <a:solidFill>
                  <a:srgbClr val="002060"/>
                </a:solidFill>
                <a:latin typeface="Comic Sans MS" pitchFamily="66" charset="0"/>
              </a:rPr>
              <a:t>  Konuşmada birbiri ardına gelen sesler, hiçbir zaman aynı seviyede ve aynı renkte değildir. Ses durmadan alçalır, yükselir, yumuşar, sertleşir, incelir, kalınlaşır. İşte bu ses değişikliğine tonlama denir.</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85852" y="428604"/>
            <a:ext cx="7647836" cy="5819796"/>
          </a:xfrm>
        </p:spPr>
        <p:txBody>
          <a:bodyPr>
            <a:normAutofit/>
          </a:bodyPr>
          <a:lstStyle/>
          <a:p>
            <a:r>
              <a:rPr lang="tr-TR" sz="2800" dirty="0" smtClean="0">
                <a:solidFill>
                  <a:srgbClr val="002060"/>
                </a:solidFill>
                <a:latin typeface="Comic Sans MS" pitchFamily="66" charset="0"/>
              </a:rPr>
              <a:t>Bir konuşmacı için en iyi ses tonu, tek düze olmayan ve gerektiğinde yükselip alçalabilen ses tonudur. Çok yüksek ya da alçak bir ses tonu dinleyicileri rahatsız eder. Düz ve monoton bir ses ise içtenlik, canlılık ve duygu ifade etmez.</a:t>
            </a:r>
            <a:endParaRPr lang="tr-TR" sz="2800" dirty="0"/>
          </a:p>
        </p:txBody>
      </p:sp>
      <p:pic>
        <p:nvPicPr>
          <p:cNvPr id="3074" name="Picture 2" descr="G:\konusmak-248x300.jpg"/>
          <p:cNvPicPr>
            <a:picLocks noChangeAspect="1" noChangeArrowheads="1"/>
          </p:cNvPicPr>
          <p:nvPr/>
        </p:nvPicPr>
        <p:blipFill>
          <a:blip r:embed="rId2"/>
          <a:srcRect/>
          <a:stretch>
            <a:fillRect/>
          </a:stretch>
        </p:blipFill>
        <p:spPr bwMode="auto">
          <a:xfrm>
            <a:off x="2928926" y="3214686"/>
            <a:ext cx="4143404" cy="337600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800" b="1" dirty="0" smtClean="0">
                <a:effectLst/>
                <a:latin typeface="Comic Sans MS" pitchFamily="66" charset="0"/>
              </a:rPr>
              <a:t>Durak</a:t>
            </a:r>
            <a:endParaRPr lang="tr-TR" sz="4800" b="1" dirty="0">
              <a:effectLst/>
              <a:latin typeface="Comic Sans MS" pitchFamily="66" charset="0"/>
            </a:endParaRPr>
          </a:p>
        </p:txBody>
      </p:sp>
      <p:sp>
        <p:nvSpPr>
          <p:cNvPr id="3" name="2 İçerik Yer Tutucusu"/>
          <p:cNvSpPr>
            <a:spLocks noGrp="1"/>
          </p:cNvSpPr>
          <p:nvPr>
            <p:ph idx="1"/>
          </p:nvPr>
        </p:nvSpPr>
        <p:spPr/>
        <p:txBody>
          <a:bodyPr>
            <a:normAutofit/>
          </a:bodyPr>
          <a:lstStyle/>
          <a:p>
            <a:pPr>
              <a:buNone/>
            </a:pPr>
            <a:r>
              <a:rPr lang="tr-TR" dirty="0" smtClean="0">
                <a:solidFill>
                  <a:srgbClr val="002060"/>
                </a:solidFill>
                <a:latin typeface="Comic Sans MS" pitchFamily="66" charset="0"/>
              </a:rPr>
              <a:t>  Ses çıkarmak için soluk almaya ihtiyacımız vardır. Sesimizi belli bir süre uzatabiliriz, ama sonunda soluğumuz tükenir, duraklar yeniden soluk almak zorunda kalırız. Şu halde konuşurken hava ihtiyacını elde etmek için az veya çok duraklamak zorundayız. Bu duraklamalar noktalamayı meydana getirir. </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800" b="1" dirty="0" smtClean="0">
                <a:effectLst/>
                <a:latin typeface="Comic Sans MS" pitchFamily="66" charset="0"/>
              </a:rPr>
              <a:t>Ulama </a:t>
            </a:r>
            <a:endParaRPr lang="tr-TR" sz="4800" b="1" dirty="0">
              <a:effectLst/>
              <a:latin typeface="Comic Sans MS" pitchFamily="66" charset="0"/>
            </a:endParaRPr>
          </a:p>
        </p:txBody>
      </p:sp>
      <p:pic>
        <p:nvPicPr>
          <p:cNvPr id="1026" name="Picture 2" descr="G:\IMG-20160325-WA0029.jpg"/>
          <p:cNvPicPr>
            <a:picLocks noGrp="1" noChangeAspect="1" noChangeArrowheads="1"/>
          </p:cNvPicPr>
          <p:nvPr>
            <p:ph idx="1"/>
          </p:nvPr>
        </p:nvPicPr>
        <p:blipFill>
          <a:blip r:embed="rId2"/>
          <a:srcRect/>
          <a:stretch>
            <a:fillRect/>
          </a:stretch>
        </p:blipFill>
        <p:spPr bwMode="auto">
          <a:xfrm>
            <a:off x="1651784" y="1571612"/>
            <a:ext cx="6762952" cy="435771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800" b="1" dirty="0" smtClean="0">
                <a:effectLst/>
                <a:latin typeface="Comic Sans MS" pitchFamily="66" charset="0"/>
              </a:rPr>
              <a:t>Ezgi</a:t>
            </a:r>
            <a:endParaRPr lang="tr-TR" sz="4800" b="1" dirty="0">
              <a:effectLst/>
              <a:latin typeface="Comic Sans MS" pitchFamily="66" charset="0"/>
            </a:endParaRPr>
          </a:p>
        </p:txBody>
      </p:sp>
      <p:sp>
        <p:nvSpPr>
          <p:cNvPr id="3" name="2 İçerik Yer Tutucusu"/>
          <p:cNvSpPr>
            <a:spLocks noGrp="1"/>
          </p:cNvSpPr>
          <p:nvPr>
            <p:ph idx="1"/>
          </p:nvPr>
        </p:nvSpPr>
        <p:spPr/>
        <p:txBody>
          <a:bodyPr>
            <a:normAutofit/>
          </a:bodyPr>
          <a:lstStyle/>
          <a:p>
            <a:pPr>
              <a:buNone/>
            </a:pPr>
            <a:r>
              <a:rPr lang="tr-TR" sz="2800" dirty="0" smtClean="0">
                <a:solidFill>
                  <a:srgbClr val="002060"/>
                </a:solidFill>
                <a:latin typeface="Comic Sans MS" pitchFamily="66" charset="0"/>
              </a:rPr>
              <a:t>   Konuşmada monotonluğu gideren unsurlardan biri de sözü ezgili söylemektir. Ezgi, söyleyişte vurgu, tonlama, ritim gibi unsurlara dikkat ederek cümleye ahenk katmadır.</a:t>
            </a:r>
          </a:p>
          <a:p>
            <a:pPr>
              <a:buNone/>
            </a:pPr>
            <a:r>
              <a:rPr lang="tr-TR" sz="2800" dirty="0" smtClean="0">
                <a:solidFill>
                  <a:srgbClr val="002060"/>
                </a:solidFill>
                <a:latin typeface="Comic Sans MS" pitchFamily="66" charset="0"/>
              </a:rPr>
              <a:t>   Dilin melodisini oluşturan ton, vurgu gibi ezgi de insanların ruhsal durumlarını yani neşeli, öfkeli, üzüntülü olup olmadıklarını yansıtır.</a:t>
            </a:r>
            <a:endParaRPr lang="tr-TR" sz="28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274638"/>
            <a:ext cx="7504960" cy="1439850"/>
          </a:xfrm>
        </p:spPr>
        <p:txBody>
          <a:bodyPr>
            <a:noAutofit/>
          </a:bodyPr>
          <a:lstStyle/>
          <a:p>
            <a:r>
              <a:rPr lang="tr-TR" sz="4800" b="1" dirty="0" smtClean="0">
                <a:solidFill>
                  <a:schemeClr val="accent5">
                    <a:lumMod val="50000"/>
                  </a:schemeClr>
                </a:solidFill>
                <a:effectLst/>
                <a:latin typeface="Comic Sans MS" pitchFamily="66" charset="0"/>
              </a:rPr>
              <a:t>KONUŞMANIN FİZİKİ UNSURLARI</a:t>
            </a:r>
            <a:endParaRPr lang="tr-TR" sz="4800" b="1" dirty="0">
              <a:solidFill>
                <a:schemeClr val="accent5">
                  <a:lumMod val="50000"/>
                </a:schemeClr>
              </a:solidFill>
              <a:effectLst/>
              <a:latin typeface="Comic Sans MS" pitchFamily="66" charset="0"/>
            </a:endParaRPr>
          </a:p>
        </p:txBody>
      </p:sp>
      <p:graphicFrame>
        <p:nvGraphicFramePr>
          <p:cNvPr id="4" name="3 İçerik Yer Tutucusu"/>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274638"/>
            <a:ext cx="7504960" cy="939784"/>
          </a:xfrm>
        </p:spPr>
        <p:txBody>
          <a:bodyPr>
            <a:normAutofit/>
          </a:bodyPr>
          <a:lstStyle/>
          <a:p>
            <a:r>
              <a:rPr lang="tr-TR" sz="4000" b="1" dirty="0" smtClean="0">
                <a:effectLst/>
                <a:latin typeface="Comic Sans MS" pitchFamily="66" charset="0"/>
              </a:rPr>
              <a:t>KONUŞMA BOZUKLUKLARI</a:t>
            </a:r>
            <a:endParaRPr lang="tr-TR" sz="4000" b="1" dirty="0">
              <a:effectLst/>
              <a:latin typeface="Comic Sans MS" pitchFamily="66" charset="0"/>
            </a:endParaRPr>
          </a:p>
        </p:txBody>
      </p:sp>
      <p:graphicFrame>
        <p:nvGraphicFramePr>
          <p:cNvPr id="4" name="3 İçerik Yer Tutucusu"/>
          <p:cNvGraphicFramePr>
            <a:graphicFrameLocks noGrp="1"/>
          </p:cNvGraphicFramePr>
          <p:nvPr>
            <p:ph idx="1"/>
          </p:nvPr>
        </p:nvGraphicFramePr>
        <p:xfrm>
          <a:off x="1071538" y="1071546"/>
          <a:ext cx="8072462"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effectLst/>
                <a:latin typeface="Comic Sans MS" pitchFamily="66" charset="0"/>
              </a:rPr>
              <a:t>Telaffuz (Artikülasyon, Boğumlama) Bozuklukları</a:t>
            </a:r>
            <a:endParaRPr lang="tr-TR" b="1" dirty="0">
              <a:effectLst/>
              <a:latin typeface="Comic Sans MS" pitchFamily="66" charset="0"/>
            </a:endParaRPr>
          </a:p>
        </p:txBody>
      </p:sp>
      <p:sp>
        <p:nvSpPr>
          <p:cNvPr id="3" name="2 İçerik Yer Tutucusu"/>
          <p:cNvSpPr>
            <a:spLocks noGrp="1"/>
          </p:cNvSpPr>
          <p:nvPr>
            <p:ph idx="1"/>
          </p:nvPr>
        </p:nvSpPr>
        <p:spPr>
          <a:xfrm>
            <a:off x="1428728" y="1643050"/>
            <a:ext cx="7504960" cy="4605350"/>
          </a:xfrm>
        </p:spPr>
        <p:txBody>
          <a:bodyPr>
            <a:normAutofit/>
          </a:bodyPr>
          <a:lstStyle/>
          <a:p>
            <a:r>
              <a:rPr lang="tr-TR" sz="2400" dirty="0" smtClean="0">
                <a:solidFill>
                  <a:srgbClr val="002060"/>
                </a:solidFill>
                <a:latin typeface="Comic Sans MS" pitchFamily="66" charset="0"/>
              </a:rPr>
              <a:t>Artikülasyon bozuklukları, havanın ağız bölgesi organlarından kaynaklanan sorunlarla ortaya çıkar. Ünlülerinin söylenişinde boğumlama alanı, ünsüzlerin söylenişinde boğumlama noktaları vardır. Boğumlamadaki kusurların temelinde özellikle boğumlama noktalarındaki hatalar vardır. Artikülasyon sorunları konuşmanın şekillendiği </a:t>
            </a:r>
            <a:r>
              <a:rPr lang="tr-TR" sz="2400" dirty="0" err="1" smtClean="0">
                <a:solidFill>
                  <a:srgbClr val="002060"/>
                </a:solidFill>
                <a:latin typeface="Comic Sans MS" pitchFamily="66" charset="0"/>
              </a:rPr>
              <a:t>artikülatör</a:t>
            </a:r>
            <a:r>
              <a:rPr lang="tr-TR" sz="2400" dirty="0" smtClean="0">
                <a:solidFill>
                  <a:srgbClr val="002060"/>
                </a:solidFill>
                <a:latin typeface="Comic Sans MS" pitchFamily="66" charset="0"/>
              </a:rPr>
              <a:t> bölgelerdeki anatomik-fizyolojik yetersizliklere bağlı olarak gelişebileceği gibi herhangi bir yetersizlik olmaksızın yanlış öğrenmelere bağlı olarak da görülebilir.</a:t>
            </a:r>
            <a:endParaRPr lang="tr-TR" sz="24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effectLst/>
                <a:latin typeface="Comic Sans MS" pitchFamily="66" charset="0"/>
              </a:rPr>
              <a:t>Artikülasyon bozukluğu dört değişik türde görülür:</a:t>
            </a:r>
            <a:endParaRPr lang="tr-TR" b="1" dirty="0">
              <a:effectLst/>
              <a:latin typeface="Comic Sans MS" pitchFamily="66" charset="0"/>
            </a:endParaRPr>
          </a:p>
        </p:txBody>
      </p:sp>
      <p:sp>
        <p:nvSpPr>
          <p:cNvPr id="3" name="2 İçerik Yer Tutucusu"/>
          <p:cNvSpPr>
            <a:spLocks noGrp="1"/>
          </p:cNvSpPr>
          <p:nvPr>
            <p:ph idx="1"/>
          </p:nvPr>
        </p:nvSpPr>
        <p:spPr>
          <a:xfrm>
            <a:off x="1428728" y="1785926"/>
            <a:ext cx="7504960" cy="4462474"/>
          </a:xfrm>
        </p:spPr>
        <p:txBody>
          <a:bodyPr>
            <a:normAutofit/>
          </a:bodyPr>
          <a:lstStyle/>
          <a:p>
            <a:r>
              <a:rPr lang="tr-TR" sz="3400" b="1" dirty="0" smtClean="0">
                <a:solidFill>
                  <a:srgbClr val="C00000"/>
                </a:solidFill>
                <a:latin typeface="Comic Sans MS" pitchFamily="66" charset="0"/>
              </a:rPr>
              <a:t>Sesin düşürülmesi veya atlanması: </a:t>
            </a:r>
            <a:r>
              <a:rPr lang="tr-TR" sz="3400" dirty="0" smtClean="0">
                <a:solidFill>
                  <a:srgbClr val="002060"/>
                </a:solidFill>
                <a:latin typeface="Comic Sans MS" pitchFamily="66" charset="0"/>
              </a:rPr>
              <a:t>Kelimelerde bazı sesler hiç yokmuş gibi onların söylenmesidir.</a:t>
            </a:r>
          </a:p>
          <a:p>
            <a:r>
              <a:rPr lang="tr-TR" sz="3400" b="1" dirty="0" smtClean="0">
                <a:solidFill>
                  <a:srgbClr val="C00000"/>
                </a:solidFill>
                <a:latin typeface="Comic Sans MS" pitchFamily="66" charset="0"/>
              </a:rPr>
              <a:t>Ses eklenmesi: </a:t>
            </a:r>
            <a:r>
              <a:rPr lang="tr-TR" sz="3400" dirty="0" smtClean="0">
                <a:solidFill>
                  <a:srgbClr val="002060"/>
                </a:solidFill>
                <a:latin typeface="Comic Sans MS" pitchFamily="66" charset="0"/>
              </a:rPr>
              <a:t>Kelimede veya ekte olmayan bazı seslerin kelimeye veya ek o şekildeymiş gibi söylenmesidir.</a:t>
            </a:r>
          </a:p>
          <a:p>
            <a:pPr>
              <a:buNone/>
            </a:pPr>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857232"/>
            <a:ext cx="7576398" cy="5391168"/>
          </a:xfrm>
        </p:spPr>
        <p:txBody>
          <a:bodyPr>
            <a:normAutofit fontScale="92500"/>
          </a:bodyPr>
          <a:lstStyle/>
          <a:p>
            <a:r>
              <a:rPr lang="tr-TR" b="1" dirty="0" smtClean="0">
                <a:solidFill>
                  <a:srgbClr val="C00000"/>
                </a:solidFill>
                <a:latin typeface="Comic Sans MS" pitchFamily="66" charset="0"/>
              </a:rPr>
              <a:t>Sesin değiştirilmesi:</a:t>
            </a:r>
            <a:r>
              <a:rPr lang="tr-TR" dirty="0" smtClean="0">
                <a:solidFill>
                  <a:srgbClr val="002060"/>
                </a:solidFill>
                <a:latin typeface="Comic Sans MS" pitchFamily="66" charset="0"/>
              </a:rPr>
              <a:t> En sık görülen ses kusurlarıdır. Özellikle r ve s seslerinin sıklıkla yanlış telaffuz edildiği görülür.</a:t>
            </a:r>
          </a:p>
          <a:p>
            <a:r>
              <a:rPr lang="tr-TR" b="1" dirty="0" smtClean="0">
                <a:solidFill>
                  <a:srgbClr val="C00000"/>
                </a:solidFill>
                <a:latin typeface="Comic Sans MS" pitchFamily="66" charset="0"/>
              </a:rPr>
              <a:t>Sesin bozulması: </a:t>
            </a:r>
            <a:r>
              <a:rPr lang="tr-TR" dirty="0" smtClean="0">
                <a:solidFill>
                  <a:srgbClr val="002060"/>
                </a:solidFill>
                <a:latin typeface="Comic Sans MS" pitchFamily="66" charset="0"/>
              </a:rPr>
              <a:t>Mahalli söyleyişlerden kaynaklanan bir kusurdur. Bazen İstanbul Türkçesinde rastlanmayan seslerin de ortaya çıktığı görülmektedir. Özellikle k ve h seslerinin boğazdan telaffuzu çoğu ağızlarda görülen bir durumdur.</a:t>
            </a:r>
          </a:p>
          <a:p>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effectLst/>
                <a:latin typeface="Comic Sans MS" pitchFamily="66" charset="0"/>
              </a:rPr>
              <a:t>Artikülasyon Bozukluklarının Nedenleri</a:t>
            </a:r>
            <a:endParaRPr lang="tr-TR" b="1" dirty="0">
              <a:effectLst/>
              <a:latin typeface="Comic Sans MS" pitchFamily="66" charset="0"/>
            </a:endParaRPr>
          </a:p>
        </p:txBody>
      </p:sp>
      <p:sp>
        <p:nvSpPr>
          <p:cNvPr id="3" name="2 İçerik Yer Tutucusu"/>
          <p:cNvSpPr>
            <a:spLocks noGrp="1"/>
          </p:cNvSpPr>
          <p:nvPr>
            <p:ph idx="1"/>
          </p:nvPr>
        </p:nvSpPr>
        <p:spPr>
          <a:xfrm>
            <a:off x="1428728" y="1643050"/>
            <a:ext cx="7504960" cy="4605350"/>
          </a:xfrm>
        </p:spPr>
        <p:txBody>
          <a:bodyPr/>
          <a:lstStyle/>
          <a:p>
            <a:r>
              <a:rPr lang="tr-TR" dirty="0" smtClean="0">
                <a:solidFill>
                  <a:srgbClr val="002060"/>
                </a:solidFill>
                <a:latin typeface="Comic Sans MS" pitchFamily="66" charset="0"/>
              </a:rPr>
              <a:t>Konuşma organlarındaki bozukluktan artikülasyon bozukluğu meydana gelebilir. Dudak yarıklığı, diş yapısındaki bozukluklar, çenenin açık veya kapalılığı, alt çenenin geride olması, damağın düz veya gereğinden fazla çukur olması gibi kusurlar konuşma bozukluğuna sebep olabilir.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dirty="0" smtClean="0">
                <a:solidFill>
                  <a:srgbClr val="002060"/>
                </a:solidFill>
                <a:latin typeface="Comic Sans MS" pitchFamily="66" charset="0"/>
              </a:rPr>
              <a:t>Yine bu organlardaki sinirlerde olabilecek bozukluklar konuşmanın bozulmasına neden olur. Yine dil altı bağlantısının gereğinden uzun olması, dilin özellikle ünsüzlerin artikülasyon için temas noktalarına ulaşmaması sonucu konuşma sorunları ortaya çıkar. Bu gibi durumlarda tıbbi müdahalelerle konuşma bozukluklarının giderilmesi için sesin geliştirilmesine ihtiyaç vardır. </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effectLst/>
                <a:latin typeface="Comic Sans MS" pitchFamily="66" charset="0"/>
              </a:rPr>
              <a:t>ARTİKÜLASYON BOZUKLUKLARININ TEDAVİSİ</a:t>
            </a:r>
            <a:endParaRPr lang="tr-TR" b="1" dirty="0">
              <a:effectLst/>
              <a:latin typeface="Comic Sans MS" pitchFamily="66" charset="0"/>
            </a:endParaRPr>
          </a:p>
        </p:txBody>
      </p:sp>
      <p:sp>
        <p:nvSpPr>
          <p:cNvPr id="3" name="2 İçerik Yer Tutucusu"/>
          <p:cNvSpPr>
            <a:spLocks noGrp="1"/>
          </p:cNvSpPr>
          <p:nvPr>
            <p:ph idx="1"/>
          </p:nvPr>
        </p:nvSpPr>
        <p:spPr>
          <a:xfrm>
            <a:off x="1428728" y="1857364"/>
            <a:ext cx="7504960" cy="4391036"/>
          </a:xfrm>
        </p:spPr>
        <p:txBody>
          <a:bodyPr>
            <a:normAutofit fontScale="92500" lnSpcReduction="20000"/>
          </a:bodyPr>
          <a:lstStyle/>
          <a:p>
            <a:r>
              <a:rPr lang="tr-TR" sz="3500" dirty="0" smtClean="0">
                <a:solidFill>
                  <a:srgbClr val="002060"/>
                </a:solidFill>
                <a:latin typeface="Comic Sans MS" pitchFamily="66" charset="0"/>
              </a:rPr>
              <a:t>Artikülasyon bozukluklarının tedavisinde uzman kişilerden faydalanılmalıdır. Öncelikle teşhis edilen bozukluklarda tıbbi müdahale gereken durumlarda uzman doktorlara müracaat edilmelidir. Teşhiste artikülasyon bozukluğu olan çocuğun hangi seslerde ve artikülasyon özrü türlerinden hangisinde güçlüğü olduğuna karar verebilmek gerekir</a:t>
            </a:r>
            <a:r>
              <a:rPr lang="tr-TR" dirty="0" smtClean="0">
                <a:solidFill>
                  <a:srgbClr val="002060"/>
                </a:solidFill>
                <a:latin typeface="Comic Sans MS" pitchFamily="66" charset="0"/>
              </a:rPr>
              <a:t>. </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1071546"/>
            <a:ext cx="7576398" cy="5176854"/>
          </a:xfrm>
        </p:spPr>
        <p:txBody>
          <a:bodyPr>
            <a:normAutofit fontScale="92500" lnSpcReduction="10000"/>
          </a:bodyPr>
          <a:lstStyle/>
          <a:p>
            <a:r>
              <a:rPr lang="tr-TR" dirty="0" smtClean="0">
                <a:solidFill>
                  <a:srgbClr val="002060"/>
                </a:solidFill>
                <a:latin typeface="Comic Sans MS" pitchFamily="66" charset="0"/>
              </a:rPr>
              <a:t>Artikülasyon bozukluğunun ağırlık derecesi tespit edilerek bozuk olan seslerin sözcük içindeki yeri belirlenmelidir. Saptamanın daha doğru eksiksiz, ayrıntılı ve dizgili biçimde yerine getirilmesi için artikülasyon testleri kullanılmaktadır. Kişiyi artikülasyon bozukluklarının farkına vardırmak için kelime listesi hazırlama, öykü anlattırmak, ses kayıt cihazlarından faydalanmak gibi etkinlikler yaptırılabilir.</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57290" y="274638"/>
            <a:ext cx="7576398" cy="1368412"/>
          </a:xfrm>
        </p:spPr>
        <p:txBody>
          <a:bodyPr>
            <a:normAutofit/>
          </a:bodyPr>
          <a:lstStyle/>
          <a:p>
            <a:r>
              <a:rPr lang="tr-TR" sz="4800" b="1" dirty="0" smtClean="0">
                <a:effectLst/>
                <a:latin typeface="Comic Sans MS" pitchFamily="66" charset="0"/>
              </a:rPr>
              <a:t>KEKEMELİK</a:t>
            </a:r>
            <a:endParaRPr lang="tr-TR" sz="4800" b="1" dirty="0">
              <a:effectLst/>
              <a:latin typeface="Comic Sans MS" pitchFamily="66" charset="0"/>
            </a:endParaRPr>
          </a:p>
        </p:txBody>
      </p:sp>
      <p:sp>
        <p:nvSpPr>
          <p:cNvPr id="3" name="2 İçerik Yer Tutucusu"/>
          <p:cNvSpPr>
            <a:spLocks noGrp="1"/>
          </p:cNvSpPr>
          <p:nvPr>
            <p:ph idx="1"/>
          </p:nvPr>
        </p:nvSpPr>
        <p:spPr>
          <a:xfrm>
            <a:off x="1285852" y="1928802"/>
            <a:ext cx="7647836" cy="4319598"/>
          </a:xfrm>
        </p:spPr>
        <p:txBody>
          <a:bodyPr>
            <a:normAutofit/>
          </a:bodyPr>
          <a:lstStyle/>
          <a:p>
            <a:r>
              <a:rPr lang="tr-TR" dirty="0" smtClean="0">
                <a:solidFill>
                  <a:srgbClr val="002060"/>
                </a:solidFill>
                <a:latin typeface="Comic Sans MS" pitchFamily="66" charset="0"/>
              </a:rPr>
              <a:t>Bazı fiziksel, psikolojik ve nörolojik nedenlerle konuşmanın akıcılığını etkileyen bir konuşma kusurudur. Kekemelikte takılmalar, uzatmalar, duraklamalar, tekrarlar olmaktadır.</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57290" y="214290"/>
            <a:ext cx="7424766" cy="868346"/>
          </a:xfrm>
        </p:spPr>
        <p:txBody>
          <a:bodyPr>
            <a:normAutofit/>
          </a:bodyPr>
          <a:lstStyle/>
          <a:p>
            <a:r>
              <a:rPr lang="tr-TR" sz="4000" b="1" dirty="0" smtClean="0">
                <a:effectLst/>
                <a:latin typeface="Comic Sans MS" pitchFamily="66" charset="0"/>
              </a:rPr>
              <a:t>KEKEMELİĞİN NEDENLERİ</a:t>
            </a:r>
            <a:endParaRPr lang="tr-TR" sz="4000" b="1" dirty="0">
              <a:effectLst/>
              <a:latin typeface="Comic Sans MS" pitchFamily="66" charset="0"/>
            </a:endParaRPr>
          </a:p>
        </p:txBody>
      </p:sp>
      <p:sp>
        <p:nvSpPr>
          <p:cNvPr id="3" name="2 İçerik Yer Tutucusu"/>
          <p:cNvSpPr>
            <a:spLocks noGrp="1"/>
          </p:cNvSpPr>
          <p:nvPr>
            <p:ph idx="1"/>
          </p:nvPr>
        </p:nvSpPr>
        <p:spPr>
          <a:xfrm>
            <a:off x="1214414" y="1214422"/>
            <a:ext cx="7496204" cy="5259530"/>
          </a:xfrm>
        </p:spPr>
        <p:txBody>
          <a:bodyPr>
            <a:normAutofit/>
          </a:bodyPr>
          <a:lstStyle/>
          <a:p>
            <a:r>
              <a:rPr lang="tr-TR" dirty="0" smtClean="0">
                <a:solidFill>
                  <a:srgbClr val="002060"/>
                </a:solidFill>
                <a:latin typeface="Comic Sans MS" pitchFamily="66" charset="0"/>
              </a:rPr>
              <a:t>Yüz ifadesinde bozukluk, duraklama, uzatma, konuşmanın ritminde ya da konuşmanın akıcılığının bozulmasıyla,</a:t>
            </a:r>
          </a:p>
          <a:p>
            <a:r>
              <a:rPr lang="tr-TR" dirty="0" smtClean="0">
                <a:solidFill>
                  <a:srgbClr val="002060"/>
                </a:solidFill>
                <a:latin typeface="Comic Sans MS" pitchFamily="66" charset="0"/>
              </a:rPr>
              <a:t>Kekemelik oluştuğuna ilişkin olarak konuşmacı ve dinleyici arasında anlayışın olması ve konuşmacının ritmi bozmadan konuşmayı denemesi ancak başaramamasıyla,</a:t>
            </a:r>
          </a:p>
          <a:p>
            <a:endParaRPr lang="tr-TR" dirty="0" smtClean="0"/>
          </a:p>
          <a:p>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714356"/>
            <a:ext cx="7576398" cy="5534044"/>
          </a:xfrm>
        </p:spPr>
        <p:txBody>
          <a:bodyPr>
            <a:normAutofit/>
          </a:bodyPr>
          <a:lstStyle/>
          <a:p>
            <a:r>
              <a:rPr lang="tr-TR" dirty="0" smtClean="0">
                <a:solidFill>
                  <a:srgbClr val="002060"/>
                </a:solidFill>
                <a:latin typeface="Comic Sans MS" pitchFamily="66" charset="0"/>
              </a:rPr>
              <a:t>Kaygı ve hissedilen güçsüzlük duyguların kekemeliği ortaya çıkarmasıyla,</a:t>
            </a:r>
          </a:p>
          <a:p>
            <a:r>
              <a:rPr lang="tr-TR" dirty="0" smtClean="0">
                <a:solidFill>
                  <a:srgbClr val="002060"/>
                </a:solidFill>
                <a:latin typeface="Comic Sans MS" pitchFamily="66" charset="0"/>
              </a:rPr>
              <a:t>Kendinden emin olamamasının sonucunda konuşma yeteneğini bozmasıyla,</a:t>
            </a:r>
          </a:p>
          <a:p>
            <a:r>
              <a:rPr lang="tr-TR" dirty="0" smtClean="0">
                <a:solidFill>
                  <a:srgbClr val="002060"/>
                </a:solidFill>
                <a:latin typeface="Comic Sans MS" pitchFamily="66" charset="0"/>
              </a:rPr>
              <a:t>Konuşmacının kendisini kekeme olarak algılaması, dinleyiciyi rahatsız ettiğini ve konuşamadığına ilişkin yanlış inancıyla betimlenebilir.</a:t>
            </a:r>
          </a:p>
          <a:p>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effectLst/>
                <a:latin typeface="Comic Sans MS" pitchFamily="66" charset="0"/>
              </a:rPr>
              <a:t>KEKEMELİĞİN ÖZELLİKLERİ</a:t>
            </a:r>
            <a:endParaRPr lang="tr-TR" sz="4000" b="1" dirty="0">
              <a:effectLst/>
              <a:latin typeface="Comic Sans MS" pitchFamily="66" charset="0"/>
            </a:endParaRPr>
          </a:p>
        </p:txBody>
      </p:sp>
      <p:sp>
        <p:nvSpPr>
          <p:cNvPr id="3" name="2 İçerik Yer Tutucusu"/>
          <p:cNvSpPr>
            <a:spLocks noGrp="1"/>
          </p:cNvSpPr>
          <p:nvPr>
            <p:ph idx="1"/>
          </p:nvPr>
        </p:nvSpPr>
        <p:spPr/>
        <p:txBody>
          <a:bodyPr>
            <a:normAutofit fontScale="92500" lnSpcReduction="20000"/>
          </a:bodyPr>
          <a:lstStyle/>
          <a:p>
            <a:r>
              <a:rPr lang="tr-TR" dirty="0" smtClean="0">
                <a:solidFill>
                  <a:srgbClr val="002060"/>
                </a:solidFill>
                <a:latin typeface="Comic Sans MS" pitchFamily="66" charset="0"/>
              </a:rPr>
              <a:t>Kekeme çocuklar, öncelikle çevrelerinden uzaklaşarak içe kapanık olurlar ve konuşmaya karşı olumsuz bir tavır takınırlar. Ayrıca kekemeliğin sonucunda diğer insanlara göre jest ve mimiklerinde aşırı bir abartı göze çarpar. </a:t>
            </a:r>
          </a:p>
          <a:p>
            <a:r>
              <a:rPr lang="tr-TR" dirty="0" smtClean="0">
                <a:solidFill>
                  <a:srgbClr val="002060"/>
                </a:solidFill>
                <a:latin typeface="Comic Sans MS" pitchFamily="66" charset="0"/>
              </a:rPr>
              <a:t>Kekemeliğin özelliklerinden birisi de kaçınma davranışıdır. Kaçınma davranışı belirli ses ve kelimelerde kekemeliğin ortaya çıkacağından korkulan durumlarda görülür.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1285860"/>
            <a:ext cx="7576398" cy="4962540"/>
          </a:xfrm>
        </p:spPr>
        <p:txBody>
          <a:bodyPr/>
          <a:lstStyle/>
          <a:p>
            <a:r>
              <a:rPr lang="tr-TR" dirty="0" smtClean="0">
                <a:solidFill>
                  <a:srgbClr val="002060"/>
                </a:solidFill>
                <a:latin typeface="Comic Sans MS" pitchFamily="66" charset="0"/>
              </a:rPr>
              <a:t>Kekemelik erkeklerde kızlara oranla 3-4 kat daha fazla görülmektedir.</a:t>
            </a:r>
          </a:p>
          <a:p>
            <a:r>
              <a:rPr lang="tr-TR" dirty="0" smtClean="0">
                <a:solidFill>
                  <a:srgbClr val="002060"/>
                </a:solidFill>
                <a:latin typeface="Comic Sans MS" pitchFamily="66" charset="0"/>
              </a:rPr>
              <a:t>Kekemelik konuşmanın başladığı 2-4 yaş arasında ortaya çıkar.</a:t>
            </a:r>
          </a:p>
          <a:p>
            <a:r>
              <a:rPr lang="tr-TR" dirty="0" smtClean="0">
                <a:solidFill>
                  <a:srgbClr val="002060"/>
                </a:solidFill>
                <a:latin typeface="Comic Sans MS" pitchFamily="66" charset="0"/>
              </a:rPr>
              <a:t>Kekemelik bazen kendiliğinden düzelebilir bazen de uygun tedavilerle kontrol altına alınabilir.</a:t>
            </a:r>
          </a:p>
          <a:p>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400" b="1" dirty="0" smtClean="0">
                <a:effectLst/>
                <a:latin typeface="Comic Sans MS" pitchFamily="66" charset="0"/>
              </a:rPr>
              <a:t>KEKEMELİĞİN TEDAVİSİ</a:t>
            </a:r>
            <a:endParaRPr lang="tr-TR" sz="4400" b="1" dirty="0">
              <a:effectLst/>
              <a:latin typeface="Comic Sans MS" pitchFamily="66" charset="0"/>
            </a:endParaRPr>
          </a:p>
        </p:txBody>
      </p:sp>
      <p:sp>
        <p:nvSpPr>
          <p:cNvPr id="3" name="2 İçerik Yer Tutucusu"/>
          <p:cNvSpPr>
            <a:spLocks noGrp="1"/>
          </p:cNvSpPr>
          <p:nvPr>
            <p:ph idx="1"/>
          </p:nvPr>
        </p:nvSpPr>
        <p:spPr/>
        <p:txBody>
          <a:bodyPr>
            <a:noAutofit/>
          </a:bodyPr>
          <a:lstStyle/>
          <a:p>
            <a:r>
              <a:rPr lang="tr-TR" sz="2400" dirty="0" smtClean="0">
                <a:solidFill>
                  <a:srgbClr val="002060"/>
                </a:solidFill>
                <a:latin typeface="Comic Sans MS" pitchFamily="66" charset="0"/>
              </a:rPr>
              <a:t>Kekemeliğin tedavisinde kişi, kekemeliğe neden olan korku ve gerilimlerden kurtarılmalıdır. Kekemeliğe neden olacak fiziksel arızalar da giderilmeli, ayrıca sinirsel sorunlar da tedavi edilmelidir. </a:t>
            </a:r>
          </a:p>
          <a:p>
            <a:r>
              <a:rPr lang="tr-TR" sz="2400" dirty="0" smtClean="0">
                <a:solidFill>
                  <a:srgbClr val="002060"/>
                </a:solidFill>
                <a:latin typeface="Comic Sans MS" pitchFamily="66" charset="0"/>
              </a:rPr>
              <a:t>Kekemeliğin tedavisinde öncelikle doğru solunum çalışmaları yapılmalıdır. Konuşmada vücuttaki pek çok organın birlikte gerçekleştirdiği bir beceri olduğundan ve bu organların da kaslar vasıtasıyla hareket ettiklerinden dolayı, alınacak diyafram nefesi bütün organları rahatlatacaktır.</a:t>
            </a:r>
            <a:endParaRPr lang="tr-TR" sz="24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800" b="1" dirty="0" smtClean="0">
                <a:effectLst/>
                <a:latin typeface="Comic Sans MS" pitchFamily="66" charset="0"/>
              </a:rPr>
              <a:t>AFAZİ</a:t>
            </a:r>
            <a:endParaRPr lang="tr-TR" sz="4800" b="1" dirty="0">
              <a:effectLst/>
              <a:latin typeface="Comic Sans MS" pitchFamily="66" charset="0"/>
            </a:endParaRPr>
          </a:p>
        </p:txBody>
      </p:sp>
      <p:sp>
        <p:nvSpPr>
          <p:cNvPr id="3" name="2 İçerik Yer Tutucusu"/>
          <p:cNvSpPr>
            <a:spLocks noGrp="1"/>
          </p:cNvSpPr>
          <p:nvPr>
            <p:ph idx="1"/>
          </p:nvPr>
        </p:nvSpPr>
        <p:spPr/>
        <p:txBody>
          <a:bodyPr>
            <a:normAutofit lnSpcReduction="10000"/>
          </a:bodyPr>
          <a:lstStyle/>
          <a:p>
            <a:r>
              <a:rPr lang="tr-TR" dirty="0" smtClean="0">
                <a:solidFill>
                  <a:srgbClr val="002060"/>
                </a:solidFill>
                <a:latin typeface="Comic Sans MS" pitchFamily="66" charset="0"/>
              </a:rPr>
              <a:t>Afazi, zihinsel veya fizyolojik bir eksiklik olmamasına karşın konuşmada meydana gelen bozukluklardır. </a:t>
            </a:r>
          </a:p>
          <a:p>
            <a:r>
              <a:rPr lang="tr-TR" dirty="0" smtClean="0">
                <a:solidFill>
                  <a:srgbClr val="002060"/>
                </a:solidFill>
                <a:latin typeface="Comic Sans MS" pitchFamily="66" charset="0"/>
              </a:rPr>
              <a:t>Afazi, beyindeki konuşma merkezlerinde meydana gelen bir hasar sonucunda konuşma, konuşulanı anlama, adlandırma, tekrarlama, okuma veya yazma gibi becerilerin kısmen ya da tamamen kaybıdır. </a:t>
            </a:r>
            <a:endParaRPr lang="tr-TR"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33482" y="357166"/>
            <a:ext cx="7710518" cy="6259662"/>
          </a:xfrm>
        </p:spPr>
        <p:txBody>
          <a:bodyPr>
            <a:normAutofit lnSpcReduction="10000"/>
          </a:bodyPr>
          <a:lstStyle/>
          <a:p>
            <a:pPr>
              <a:buNone/>
            </a:pPr>
            <a:r>
              <a:rPr lang="tr-TR" b="1" dirty="0" smtClean="0">
                <a:solidFill>
                  <a:srgbClr val="C00000"/>
                </a:solidFill>
                <a:latin typeface="Comic Sans MS" pitchFamily="66" charset="0"/>
              </a:rPr>
              <a:t> </a:t>
            </a:r>
            <a:r>
              <a:rPr lang="tr-TR" sz="2800" b="1" dirty="0" smtClean="0">
                <a:solidFill>
                  <a:srgbClr val="C00000"/>
                </a:solidFill>
                <a:latin typeface="Comic Sans MS" pitchFamily="66" charset="0"/>
              </a:rPr>
              <a:t>Afazi tanısından şüphelendiğimizde bu tanıya kesin olarak varabilmek için afazi veya afazilerin belirtilerini analiz etmek gerekmektedir:</a:t>
            </a:r>
          </a:p>
          <a:p>
            <a:pPr>
              <a:buNone/>
            </a:pPr>
            <a:endParaRPr lang="tr-TR" sz="2800" b="1" dirty="0" smtClean="0">
              <a:solidFill>
                <a:srgbClr val="C00000"/>
              </a:solidFill>
              <a:latin typeface="Comic Sans MS" pitchFamily="66" charset="0"/>
            </a:endParaRPr>
          </a:p>
          <a:p>
            <a:r>
              <a:rPr lang="tr-TR" sz="3100" dirty="0" smtClean="0">
                <a:solidFill>
                  <a:srgbClr val="002060"/>
                </a:solidFill>
                <a:latin typeface="Comic Sans MS" pitchFamily="66" charset="0"/>
              </a:rPr>
              <a:t>Her afazide mutlaka bir konuşma bozukluğu vardır. Bu konuşma bozukluğu tutuk ya da akıcı özellikte olabilir. </a:t>
            </a:r>
            <a:r>
              <a:rPr lang="tr-TR" sz="3100" dirty="0" err="1" smtClean="0">
                <a:solidFill>
                  <a:srgbClr val="002060"/>
                </a:solidFill>
                <a:latin typeface="Comic Sans MS" pitchFamily="66" charset="0"/>
              </a:rPr>
              <a:t>Afazik</a:t>
            </a:r>
            <a:r>
              <a:rPr lang="tr-TR" sz="3100" dirty="0" smtClean="0">
                <a:solidFill>
                  <a:srgbClr val="002060"/>
                </a:solidFill>
                <a:latin typeface="Comic Sans MS" pitchFamily="66" charset="0"/>
              </a:rPr>
              <a:t> konuşma bozukluğunu belirleyen konuşmanın yapısının bozulmasıdır.</a:t>
            </a:r>
          </a:p>
          <a:p>
            <a:r>
              <a:rPr lang="tr-TR" sz="3100" dirty="0" smtClean="0">
                <a:solidFill>
                  <a:srgbClr val="002060"/>
                </a:solidFill>
                <a:latin typeface="Comic Sans MS" pitchFamily="66" charset="0"/>
              </a:rPr>
              <a:t>Her afazide mutlaka bir isimlendirme bozukluğu vardır. </a:t>
            </a:r>
          </a:p>
          <a:p>
            <a:endParaRPr lang="tr-TR" sz="31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solidFill>
                  <a:srgbClr val="002060"/>
                </a:solidFill>
                <a:latin typeface="Comic Sans MS" pitchFamily="66" charset="0"/>
              </a:rPr>
              <a:t>Her afazide bir yazı yazma bozukluğu vardır. </a:t>
            </a:r>
          </a:p>
          <a:p>
            <a:r>
              <a:rPr lang="tr-TR" dirty="0" smtClean="0">
                <a:solidFill>
                  <a:srgbClr val="002060"/>
                </a:solidFill>
                <a:latin typeface="Comic Sans MS" pitchFamily="66" charset="0"/>
              </a:rPr>
              <a:t>Her afazide bir okuyarak anlama bozukluğu vardır. </a:t>
            </a:r>
          </a:p>
          <a:p>
            <a:r>
              <a:rPr lang="tr-TR" dirty="0" smtClean="0">
                <a:solidFill>
                  <a:srgbClr val="002060"/>
                </a:solidFill>
                <a:latin typeface="Comic Sans MS" pitchFamily="66" charset="0"/>
              </a:rPr>
              <a:t>Afazilerin çoğunda duyarak anlama bozukluğu vardır.</a:t>
            </a:r>
          </a:p>
          <a:p>
            <a:r>
              <a:rPr lang="tr-TR" dirty="0" smtClean="0">
                <a:solidFill>
                  <a:srgbClr val="002060"/>
                </a:solidFill>
                <a:latin typeface="Comic Sans MS" pitchFamily="66" charset="0"/>
              </a:rPr>
              <a:t>Afazilerin çoğunda tekrarlama bozukluğu vardır.</a:t>
            </a:r>
          </a:p>
          <a:p>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800" b="1" dirty="0" smtClean="0">
                <a:effectLst/>
                <a:latin typeface="Comic Sans MS" pitchFamily="66" charset="0"/>
              </a:rPr>
              <a:t>DİZARTRİ</a:t>
            </a:r>
            <a:endParaRPr lang="tr-TR" sz="4800" b="1" dirty="0">
              <a:effectLst/>
              <a:latin typeface="Comic Sans MS" pitchFamily="66" charset="0"/>
            </a:endParaRPr>
          </a:p>
        </p:txBody>
      </p:sp>
      <p:sp>
        <p:nvSpPr>
          <p:cNvPr id="3" name="2 İçerik Yer Tutucusu"/>
          <p:cNvSpPr>
            <a:spLocks noGrp="1"/>
          </p:cNvSpPr>
          <p:nvPr>
            <p:ph idx="1"/>
          </p:nvPr>
        </p:nvSpPr>
        <p:spPr/>
        <p:txBody>
          <a:bodyPr>
            <a:normAutofit/>
          </a:bodyPr>
          <a:lstStyle/>
          <a:p>
            <a:r>
              <a:rPr lang="tr-TR" sz="2400" dirty="0" err="1" smtClean="0">
                <a:solidFill>
                  <a:srgbClr val="002060"/>
                </a:solidFill>
                <a:latin typeface="Comic Sans MS" pitchFamily="66" charset="0"/>
              </a:rPr>
              <a:t>Dizartri</a:t>
            </a:r>
            <a:r>
              <a:rPr lang="tr-TR" sz="2400" dirty="0" smtClean="0">
                <a:solidFill>
                  <a:srgbClr val="002060"/>
                </a:solidFill>
                <a:latin typeface="Comic Sans MS" pitchFamily="66" charset="0"/>
              </a:rPr>
              <a:t>, konuşma kaslarının güç ve kontrolüyle ilgili sorunların yaşandığı motor konuşma sorunudur. Değişik sinir ve kas hastalıklarına bağlı olarak konuşma organlarında meydana gelen güçsüzlük ya da koordinasyon bozukluğu sonucunda ortaya çıkar. </a:t>
            </a:r>
          </a:p>
          <a:p>
            <a:r>
              <a:rPr lang="tr-TR" sz="2400" dirty="0" smtClean="0">
                <a:solidFill>
                  <a:srgbClr val="002060"/>
                </a:solidFill>
                <a:latin typeface="Comic Sans MS" pitchFamily="66" charset="0"/>
              </a:rPr>
              <a:t>Konuşmada ton ve kapsam normal olup kelimelerin telaffuzunda hatalar vardır.</a:t>
            </a:r>
          </a:p>
          <a:p>
            <a:r>
              <a:rPr lang="tr-TR" sz="2400" dirty="0" err="1" smtClean="0">
                <a:solidFill>
                  <a:srgbClr val="002060"/>
                </a:solidFill>
                <a:latin typeface="Comic Sans MS" pitchFamily="66" charset="0"/>
              </a:rPr>
              <a:t>Dizartri</a:t>
            </a:r>
            <a:r>
              <a:rPr lang="tr-TR" sz="2400" dirty="0" smtClean="0">
                <a:solidFill>
                  <a:srgbClr val="002060"/>
                </a:solidFill>
                <a:latin typeface="Comic Sans MS" pitchFamily="66" charset="0"/>
              </a:rPr>
              <a:t>, konuşma organlarını idare eden bozukluktan ileri geldiği için sinirseldir, bundan dolayı da nöroloji uzmanlarını ilgilendirir.</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4400" b="1" dirty="0" smtClean="0">
                <a:effectLst/>
                <a:latin typeface="Comic Sans MS" pitchFamily="66" charset="0"/>
              </a:rPr>
              <a:t>MAHALLİ AĞIZLA KONUŞMA</a:t>
            </a:r>
            <a:endParaRPr lang="tr-TR" sz="4400" b="1" dirty="0">
              <a:effectLst/>
              <a:latin typeface="Comic Sans MS" pitchFamily="66" charset="0"/>
            </a:endParaRPr>
          </a:p>
        </p:txBody>
      </p:sp>
      <p:sp>
        <p:nvSpPr>
          <p:cNvPr id="3" name="2 İçerik Yer Tutucusu"/>
          <p:cNvSpPr>
            <a:spLocks noGrp="1"/>
          </p:cNvSpPr>
          <p:nvPr>
            <p:ph idx="1"/>
          </p:nvPr>
        </p:nvSpPr>
        <p:spPr/>
        <p:txBody>
          <a:bodyPr>
            <a:noAutofit/>
          </a:bodyPr>
          <a:lstStyle/>
          <a:p>
            <a:r>
              <a:rPr lang="tr-TR" sz="2400" dirty="0" smtClean="0">
                <a:solidFill>
                  <a:srgbClr val="002060"/>
                </a:solidFill>
                <a:latin typeface="Comic Sans MS" pitchFamily="66" charset="0"/>
              </a:rPr>
              <a:t>Konuşma eğitiminin en önemli özelliği, standart konuşma dilinin kullanılmasıdır. </a:t>
            </a:r>
          </a:p>
          <a:p>
            <a:r>
              <a:rPr lang="tr-TR" sz="2400" dirty="0" smtClean="0">
                <a:solidFill>
                  <a:srgbClr val="002060"/>
                </a:solidFill>
                <a:latin typeface="Comic Sans MS" pitchFamily="66" charset="0"/>
              </a:rPr>
              <a:t>Ses olarak özellikle “k” ve “h” seslerinin boğazdan çıkarıldığını, “ğ” sesinin “g” olarak telaffuz edildiğini, “j” </a:t>
            </a:r>
            <a:r>
              <a:rPr lang="tr-TR" sz="2400" dirty="0" err="1" smtClean="0">
                <a:solidFill>
                  <a:srgbClr val="002060"/>
                </a:solidFill>
                <a:latin typeface="Comic Sans MS" pitchFamily="66" charset="0"/>
              </a:rPr>
              <a:t>lerin</a:t>
            </a:r>
            <a:r>
              <a:rPr lang="tr-TR" sz="2400" dirty="0" smtClean="0">
                <a:solidFill>
                  <a:srgbClr val="002060"/>
                </a:solidFill>
                <a:latin typeface="Comic Sans MS" pitchFamily="66" charset="0"/>
              </a:rPr>
              <a:t> “c” şeklinde söylendiğini görmekteyiz. “r” sesinin pek çok kelimede yutulması da sık rastlanan mahalli konuşma bozukluklarıdır. </a:t>
            </a:r>
          </a:p>
          <a:p>
            <a:r>
              <a:rPr lang="tr-TR" sz="2400" dirty="0" smtClean="0">
                <a:solidFill>
                  <a:srgbClr val="002060"/>
                </a:solidFill>
                <a:latin typeface="Comic Sans MS" pitchFamily="66" charset="0"/>
              </a:rPr>
              <a:t>Ek olarak da özellikle –yor eki, değişik bölgelerde farklı söylenir. Yine kip eklerine eklenen şahıs ekleri, -</a:t>
            </a:r>
            <a:r>
              <a:rPr lang="tr-TR" sz="2400" dirty="0" err="1" smtClean="0">
                <a:solidFill>
                  <a:srgbClr val="002060"/>
                </a:solidFill>
                <a:latin typeface="Comic Sans MS" pitchFamily="66" charset="0"/>
              </a:rPr>
              <a:t>acak</a:t>
            </a:r>
            <a:r>
              <a:rPr lang="tr-TR" sz="2400" dirty="0" smtClean="0">
                <a:solidFill>
                  <a:srgbClr val="002060"/>
                </a:solidFill>
                <a:latin typeface="Comic Sans MS" pitchFamily="66" charset="0"/>
              </a:rPr>
              <a:t> eki, -</a:t>
            </a:r>
            <a:r>
              <a:rPr lang="tr-TR" sz="2400" dirty="0" err="1" smtClean="0">
                <a:solidFill>
                  <a:srgbClr val="002060"/>
                </a:solidFill>
                <a:latin typeface="Comic Sans MS" pitchFamily="66" charset="0"/>
              </a:rPr>
              <a:t>ken</a:t>
            </a:r>
            <a:r>
              <a:rPr lang="tr-TR" sz="2400" dirty="0" smtClean="0">
                <a:solidFill>
                  <a:srgbClr val="002060"/>
                </a:solidFill>
                <a:latin typeface="Comic Sans MS" pitchFamily="66" charset="0"/>
              </a:rPr>
              <a:t> eki (-kene şeklinde söyleniyor.) genellikle ağızlara göre değişiklik gösteren bozukluklardır. </a:t>
            </a:r>
            <a:endParaRPr lang="tr-TR" sz="24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effectLst/>
                <a:latin typeface="Comic Sans MS" pitchFamily="66" charset="0"/>
              </a:rPr>
              <a:t>DİL VE DUDAK TEMBELLİĞİ</a:t>
            </a:r>
            <a:endParaRPr lang="tr-TR" sz="4000" b="1" dirty="0">
              <a:effectLst/>
              <a:latin typeface="Comic Sans MS" pitchFamily="66" charset="0"/>
            </a:endParaRPr>
          </a:p>
        </p:txBody>
      </p:sp>
      <p:sp>
        <p:nvSpPr>
          <p:cNvPr id="3" name="2 İçerik Yer Tutucusu"/>
          <p:cNvSpPr>
            <a:spLocks noGrp="1"/>
          </p:cNvSpPr>
          <p:nvPr>
            <p:ph idx="1"/>
          </p:nvPr>
        </p:nvSpPr>
        <p:spPr>
          <a:xfrm>
            <a:off x="1428728" y="1928802"/>
            <a:ext cx="7504960" cy="4319598"/>
          </a:xfrm>
        </p:spPr>
        <p:txBody>
          <a:bodyPr>
            <a:noAutofit/>
          </a:bodyPr>
          <a:lstStyle/>
          <a:p>
            <a:r>
              <a:rPr lang="tr-TR" sz="2800" dirty="0" smtClean="0">
                <a:solidFill>
                  <a:srgbClr val="002060"/>
                </a:solidFill>
                <a:latin typeface="Comic Sans MS" pitchFamily="66" charset="0"/>
              </a:rPr>
              <a:t>Fiziksel olarak konuşmayı sağlayan organların hemen tamamı, kaslardan oluşmaktadır. Bu kaslardaki çeşitli işlevsel bozukluklar konuşmayı olumsuz etkileyecektir. Dil ve dudak tembelliğinin temelinde de dil ve dudak kaslarının yeterli işleve sahip olmamaları yatmaktadır</a:t>
            </a:r>
            <a:r>
              <a:rPr lang="tr-TR" sz="2400" dirty="0" smtClean="0">
                <a:solidFill>
                  <a:srgbClr val="002060"/>
                </a:solidFill>
                <a:latin typeface="Comic Sans MS" pitchFamily="66" charset="0"/>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1071546"/>
            <a:ext cx="7576398" cy="5176854"/>
          </a:xfrm>
        </p:spPr>
        <p:txBody>
          <a:bodyPr>
            <a:normAutofit fontScale="92500" lnSpcReduction="20000"/>
          </a:bodyPr>
          <a:lstStyle/>
          <a:p>
            <a:r>
              <a:rPr lang="tr-TR" b="1" dirty="0" smtClean="0">
                <a:solidFill>
                  <a:srgbClr val="C00000"/>
                </a:solidFill>
                <a:latin typeface="Comic Sans MS" pitchFamily="66" charset="0"/>
              </a:rPr>
              <a:t>Dil</a:t>
            </a:r>
            <a:r>
              <a:rPr lang="tr-TR" dirty="0" smtClean="0">
                <a:solidFill>
                  <a:srgbClr val="002060"/>
                </a:solidFill>
                <a:latin typeface="Comic Sans MS" pitchFamily="66" charset="0"/>
              </a:rPr>
              <a:t> seslerin boğumlanmasında çok önemlidir. Dil özellikle ünsüzlerin telaffuzunda temas etmesi gereken noktaya tam temas etmeyince çıkacak sesin kalitesi düşer. </a:t>
            </a:r>
          </a:p>
          <a:p>
            <a:r>
              <a:rPr lang="tr-TR" b="1" dirty="0" smtClean="0">
                <a:solidFill>
                  <a:srgbClr val="C00000"/>
                </a:solidFill>
                <a:latin typeface="Comic Sans MS" pitchFamily="66" charset="0"/>
              </a:rPr>
              <a:t>Dudaklar</a:t>
            </a:r>
            <a:r>
              <a:rPr lang="tr-TR" dirty="0" smtClean="0">
                <a:solidFill>
                  <a:srgbClr val="002060"/>
                </a:solidFill>
                <a:latin typeface="Comic Sans MS" pitchFamily="66" charset="0"/>
              </a:rPr>
              <a:t> da özellikle dudak ünsüzlerinin telaffuzunda ve gelen havanın sızmasında veya içerde boğumlanmasında önemli bir işleve sahiptir. Dudak tembelliğinde dudaklar bu işlevlerini tam olarak yerine getiremez. Bu da seslendirme kalitesini düşürür.</a:t>
            </a:r>
          </a:p>
          <a:p>
            <a:endParaRPr lang="tr-T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800" b="1" dirty="0" smtClean="0">
                <a:effectLst/>
                <a:latin typeface="Comic Sans MS" pitchFamily="66" charset="0"/>
              </a:rPr>
              <a:t>HIZLI KONUŞMA</a:t>
            </a:r>
            <a:endParaRPr lang="tr-TR" sz="4800" b="1" dirty="0">
              <a:effectLst/>
              <a:latin typeface="Comic Sans MS" pitchFamily="66" charset="0"/>
            </a:endParaRPr>
          </a:p>
        </p:txBody>
      </p:sp>
      <p:sp>
        <p:nvSpPr>
          <p:cNvPr id="3" name="2 İçerik Yer Tutucusu"/>
          <p:cNvSpPr>
            <a:spLocks noGrp="1"/>
          </p:cNvSpPr>
          <p:nvPr>
            <p:ph idx="1"/>
          </p:nvPr>
        </p:nvSpPr>
        <p:spPr/>
        <p:txBody>
          <a:bodyPr>
            <a:noAutofit/>
          </a:bodyPr>
          <a:lstStyle/>
          <a:p>
            <a:r>
              <a:rPr lang="tr-TR" sz="2800" dirty="0" smtClean="0">
                <a:solidFill>
                  <a:srgbClr val="002060"/>
                </a:solidFill>
                <a:latin typeface="Comic Sans MS" pitchFamily="66" charset="0"/>
              </a:rPr>
              <a:t>Hızlı konuşma, konuşulanların anlaşılmasını engelleyen bir kusurdur.</a:t>
            </a:r>
          </a:p>
          <a:p>
            <a:r>
              <a:rPr lang="tr-TR" sz="2800" dirty="0" smtClean="0">
                <a:solidFill>
                  <a:srgbClr val="002060"/>
                </a:solidFill>
                <a:latin typeface="Comic Sans MS" pitchFamily="66" charset="0"/>
              </a:rPr>
              <a:t>Hızlı konuşanlar, pek çok sesi yutarak konuşurlar; durak, vurgu ve tonlamaya dikkat etmezler; hızlı konuştuklarından hafıza konuşmayı planlamakta zorlandığından “</a:t>
            </a:r>
            <a:r>
              <a:rPr lang="tr-TR" sz="2800" dirty="0" err="1" smtClean="0">
                <a:solidFill>
                  <a:srgbClr val="002060"/>
                </a:solidFill>
                <a:latin typeface="Comic Sans MS" pitchFamily="66" charset="0"/>
              </a:rPr>
              <a:t>hıı</a:t>
            </a:r>
            <a:r>
              <a:rPr lang="tr-TR" sz="2800" dirty="0" smtClean="0">
                <a:solidFill>
                  <a:srgbClr val="002060"/>
                </a:solidFill>
                <a:latin typeface="Comic Sans MS" pitchFamily="66" charset="0"/>
              </a:rPr>
              <a:t>, şey, yani, </a:t>
            </a:r>
            <a:r>
              <a:rPr lang="tr-TR" sz="2800" dirty="0" err="1" smtClean="0">
                <a:solidFill>
                  <a:srgbClr val="002060"/>
                </a:solidFill>
                <a:latin typeface="Comic Sans MS" pitchFamily="66" charset="0"/>
              </a:rPr>
              <a:t>eeee</a:t>
            </a:r>
            <a:r>
              <a:rPr lang="tr-TR" sz="2800" dirty="0" smtClean="0">
                <a:solidFill>
                  <a:srgbClr val="002060"/>
                </a:solidFill>
                <a:latin typeface="Comic Sans MS" pitchFamily="66" charset="0"/>
              </a:rPr>
              <a:t>” gibi ifadeleri çok kullanırlar.</a:t>
            </a:r>
          </a:p>
          <a:p>
            <a:r>
              <a:rPr lang="tr-TR" sz="2800" dirty="0" smtClean="0">
                <a:solidFill>
                  <a:srgbClr val="002060"/>
                </a:solidFill>
                <a:latin typeface="Comic Sans MS" pitchFamily="66" charset="0"/>
              </a:rPr>
              <a:t>Hızlı konuşanları, öncelikle diyafram nefesi almaya alıştırmak gerekir. Yine tekerlemelerle boğumlama çalışmaları yaptırılır. </a:t>
            </a:r>
            <a:endParaRPr lang="tr-TR" sz="28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428604"/>
            <a:ext cx="7504960" cy="989034"/>
          </a:xfrm>
        </p:spPr>
        <p:txBody>
          <a:bodyPr>
            <a:normAutofit fontScale="90000"/>
          </a:bodyPr>
          <a:lstStyle/>
          <a:p>
            <a:r>
              <a:rPr lang="tr-TR" b="1" dirty="0" smtClean="0">
                <a:effectLst/>
                <a:latin typeface="Comic Sans MS" pitchFamily="66" charset="0"/>
              </a:rPr>
              <a:t>DİL BECERİLERİ AÇISINDAN KONUŞMA EĞİTİMİNİN ÖNEMİ</a:t>
            </a:r>
            <a:endParaRPr lang="tr-TR" b="1" dirty="0">
              <a:effectLst/>
              <a:latin typeface="Comic Sans MS" pitchFamily="66" charset="0"/>
            </a:endParaRPr>
          </a:p>
        </p:txBody>
      </p:sp>
      <p:sp>
        <p:nvSpPr>
          <p:cNvPr id="3" name="2 İçerik Yer Tutucusu"/>
          <p:cNvSpPr>
            <a:spLocks noGrp="1"/>
          </p:cNvSpPr>
          <p:nvPr>
            <p:ph idx="1"/>
          </p:nvPr>
        </p:nvSpPr>
        <p:spPr>
          <a:xfrm>
            <a:off x="1357290" y="1857364"/>
            <a:ext cx="7576398" cy="4391036"/>
          </a:xfrm>
        </p:spPr>
        <p:txBody>
          <a:bodyPr>
            <a:noAutofit/>
          </a:bodyPr>
          <a:lstStyle/>
          <a:p>
            <a:r>
              <a:rPr lang="tr-TR" sz="2800" dirty="0" smtClean="0">
                <a:solidFill>
                  <a:srgbClr val="002060"/>
                </a:solidFill>
                <a:latin typeface="Comic Sans MS" pitchFamily="66" charset="0"/>
              </a:rPr>
              <a:t>Dil kazanımında anlatımın en önemli unsuru konuşmadır.</a:t>
            </a:r>
          </a:p>
          <a:p>
            <a:r>
              <a:rPr lang="tr-TR" sz="2800" dirty="0" smtClean="0">
                <a:solidFill>
                  <a:srgbClr val="002060"/>
                </a:solidFill>
                <a:latin typeface="Comic Sans MS" pitchFamily="66" charset="0"/>
              </a:rPr>
              <a:t>Dil mekanizmasının oluşmasının bireyin anlama dil becerileriyle oluştuğu görülmektedir. </a:t>
            </a:r>
          </a:p>
          <a:p>
            <a:r>
              <a:rPr lang="tr-TR" sz="2800" dirty="0" smtClean="0">
                <a:solidFill>
                  <a:srgbClr val="002060"/>
                </a:solidFill>
                <a:latin typeface="Comic Sans MS" pitchFamily="66" charset="0"/>
              </a:rPr>
              <a:t>Kişi, doğmadan önce işitme yeterliliğini anne karnında sahip olduğundan dolayı dil kazanımı da anne karnında başlamaktadır. Doğumdan sonra ise işitme sorunu olmayanların dil kazanımları özellikle dinleme vasıtasıyla devam etmektedir.</a:t>
            </a:r>
            <a:endParaRPr lang="tr-TR" sz="28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dirty="0" smtClean="0">
                <a:solidFill>
                  <a:srgbClr val="002060"/>
                </a:solidFill>
                <a:latin typeface="Comic Sans MS" pitchFamily="66" charset="0"/>
              </a:rPr>
              <a:t>Gözlem gibi diğer bilgi edinme vasıtaları da aynı zamanda dil gelişimine olumlu katkılar sunmaktadır. İnsanların bilgi adına hafızalarına yerleştirdikleri her türlü uyaran dili de meydana getirmektedir. Özellikle kelime kazanımı ve kelime hazinesi dilin oluşumunu sağlayan en önemli vasıtadır.</a:t>
            </a:r>
            <a:endParaRPr lang="tr-TR" dirty="0">
              <a:solidFill>
                <a:srgbClr val="002060"/>
              </a:solidFill>
              <a:latin typeface="Comic Sans MS" pitchFamily="66"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283</TotalTime>
  <Words>1653</Words>
  <Application>Microsoft Office PowerPoint</Application>
  <PresentationFormat>Ekran Gösterisi (4:3)</PresentationFormat>
  <Paragraphs>122</Paragraphs>
  <Slides>40</Slides>
  <Notes>0</Notes>
  <HiddenSlides>0</HiddenSlides>
  <MMClips>0</MMClips>
  <ScaleCrop>false</ScaleCrop>
  <HeadingPairs>
    <vt:vector size="4" baseType="variant">
      <vt:variant>
        <vt:lpstr>Tema</vt:lpstr>
      </vt:variant>
      <vt:variant>
        <vt:i4>1</vt:i4>
      </vt:variant>
      <vt:variant>
        <vt:lpstr>Slayt Başlıkları</vt:lpstr>
      </vt:variant>
      <vt:variant>
        <vt:i4>40</vt:i4>
      </vt:variant>
    </vt:vector>
  </HeadingPairs>
  <TitlesOfParts>
    <vt:vector size="41" baseType="lpstr">
      <vt:lpstr>Gündönümü</vt:lpstr>
      <vt:lpstr>KONUŞMA EĞİTİMİ</vt:lpstr>
      <vt:lpstr>KONUŞMA EĞİTİMİ</vt:lpstr>
      <vt:lpstr>İyi bir konuşmanın şu nitelikleri taşıması beklenir:</vt:lpstr>
      <vt:lpstr>PowerPoint Sunusu</vt:lpstr>
      <vt:lpstr>DİKSİYON</vt:lpstr>
      <vt:lpstr>PowerPoint Sunusu</vt:lpstr>
      <vt:lpstr>PowerPoint Sunusu</vt:lpstr>
      <vt:lpstr>Boğumlama</vt:lpstr>
      <vt:lpstr>Vurgu</vt:lpstr>
      <vt:lpstr>PowerPoint Sunusu</vt:lpstr>
      <vt:lpstr>Tonlama</vt:lpstr>
      <vt:lpstr>PowerPoint Sunusu</vt:lpstr>
      <vt:lpstr>Durak</vt:lpstr>
      <vt:lpstr>Ulama </vt:lpstr>
      <vt:lpstr>Ezgi</vt:lpstr>
      <vt:lpstr>KONUŞMANIN FİZİKİ UNSURLARI</vt:lpstr>
      <vt:lpstr>KONUŞMA BOZUKLUKLARI</vt:lpstr>
      <vt:lpstr>Telaffuz (Artikülasyon, Boğumlama) Bozuklukları</vt:lpstr>
      <vt:lpstr>Artikülasyon bozukluğu dört değişik türde görülür:</vt:lpstr>
      <vt:lpstr>PowerPoint Sunusu</vt:lpstr>
      <vt:lpstr>Artikülasyon Bozukluklarının Nedenleri</vt:lpstr>
      <vt:lpstr>PowerPoint Sunusu</vt:lpstr>
      <vt:lpstr>ARTİKÜLASYON BOZUKLUKLARININ TEDAVİSİ</vt:lpstr>
      <vt:lpstr>PowerPoint Sunusu</vt:lpstr>
      <vt:lpstr>KEKEMELİK</vt:lpstr>
      <vt:lpstr>KEKEMELİĞİN NEDENLERİ</vt:lpstr>
      <vt:lpstr>PowerPoint Sunusu</vt:lpstr>
      <vt:lpstr>KEKEMELİĞİN ÖZELLİKLERİ</vt:lpstr>
      <vt:lpstr>PowerPoint Sunusu</vt:lpstr>
      <vt:lpstr>KEKEMELİĞİN TEDAVİSİ</vt:lpstr>
      <vt:lpstr>AFAZİ</vt:lpstr>
      <vt:lpstr>PowerPoint Sunusu</vt:lpstr>
      <vt:lpstr>PowerPoint Sunusu</vt:lpstr>
      <vt:lpstr>DİZARTRİ</vt:lpstr>
      <vt:lpstr>MAHALLİ AĞIZLA KONUŞMA</vt:lpstr>
      <vt:lpstr>DİL VE DUDAK TEMBELLİĞİ</vt:lpstr>
      <vt:lpstr>PowerPoint Sunusu</vt:lpstr>
      <vt:lpstr>HIZLI KONUŞMA</vt:lpstr>
      <vt:lpstr>DİL BECERİLERİ AÇISINDAN KONUŞMA EĞİTİMİNİN ÖNEMİ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KONUŞMA EĞİTİMİ</dc:title>
  <dc:creator>TOSHIBA</dc:creator>
  <cp:lastModifiedBy>Hp</cp:lastModifiedBy>
  <cp:revision>48</cp:revision>
  <dcterms:created xsi:type="dcterms:W3CDTF">2016-03-25T19:31:35Z</dcterms:created>
  <dcterms:modified xsi:type="dcterms:W3CDTF">2021-02-13T14:10:37Z</dcterms:modified>
</cp:coreProperties>
</file>